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59"/>
  </p:notesMasterIdLst>
  <p:sldIdLst>
    <p:sldId id="755" r:id="rId2"/>
    <p:sldId id="744" r:id="rId3"/>
    <p:sldId id="552" r:id="rId4"/>
    <p:sldId id="692" r:id="rId5"/>
    <p:sldId id="696" r:id="rId6"/>
    <p:sldId id="397" r:id="rId7"/>
    <p:sldId id="697" r:id="rId8"/>
    <p:sldId id="699" r:id="rId9"/>
    <p:sldId id="603" r:id="rId10"/>
    <p:sldId id="754" r:id="rId11"/>
    <p:sldId id="609" r:id="rId12"/>
    <p:sldId id="608" r:id="rId13"/>
    <p:sldId id="610" r:id="rId14"/>
    <p:sldId id="710" r:id="rId15"/>
    <p:sldId id="611" r:id="rId16"/>
    <p:sldId id="612" r:id="rId17"/>
    <p:sldId id="711" r:id="rId18"/>
    <p:sldId id="615" r:id="rId19"/>
    <p:sldId id="616" r:id="rId20"/>
    <p:sldId id="614" r:id="rId21"/>
    <p:sldId id="617" r:id="rId22"/>
    <p:sldId id="619" r:id="rId23"/>
    <p:sldId id="747" r:id="rId24"/>
    <p:sldId id="620" r:id="rId25"/>
    <p:sldId id="752" r:id="rId26"/>
    <p:sldId id="621" r:id="rId27"/>
    <p:sldId id="712" r:id="rId28"/>
    <p:sldId id="753" r:id="rId29"/>
    <p:sldId id="746" r:id="rId30"/>
    <p:sldId id="624" r:id="rId31"/>
    <p:sldId id="625" r:id="rId32"/>
    <p:sldId id="626" r:id="rId33"/>
    <p:sldId id="713" r:id="rId34"/>
    <p:sldId id="628" r:id="rId35"/>
    <p:sldId id="630" r:id="rId36"/>
    <p:sldId id="631" r:id="rId37"/>
    <p:sldId id="629" r:id="rId38"/>
    <p:sldId id="726" r:id="rId39"/>
    <p:sldId id="634" r:id="rId40"/>
    <p:sldId id="749" r:id="rId41"/>
    <p:sldId id="635" r:id="rId42"/>
    <p:sldId id="636" r:id="rId43"/>
    <p:sldId id="727" r:id="rId44"/>
    <p:sldId id="728" r:id="rId45"/>
    <p:sldId id="703" r:id="rId46"/>
    <p:sldId id="750" r:id="rId47"/>
    <p:sldId id="729" r:id="rId48"/>
    <p:sldId id="743" r:id="rId49"/>
    <p:sldId id="730" r:id="rId50"/>
    <p:sldId id="731" r:id="rId51"/>
    <p:sldId id="732" r:id="rId52"/>
    <p:sldId id="733" r:id="rId53"/>
    <p:sldId id="734" r:id="rId54"/>
    <p:sldId id="735" r:id="rId55"/>
    <p:sldId id="736" r:id="rId56"/>
    <p:sldId id="745" r:id="rId57"/>
    <p:sldId id="715" r:id="rId58"/>
  </p:sldIdLst>
  <p:sldSz cx="9144000" cy="6858000" type="screen4x3"/>
  <p:notesSz cx="6858000" cy="9144000"/>
  <p:defaultTex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6600CC"/>
    <a:srgbClr val="CC0000"/>
    <a:srgbClr val="800000"/>
    <a:srgbClr val="FF3300"/>
    <a:srgbClr val="0066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3" autoAdjust="0"/>
    <p:restoredTop sz="83934" autoAdjust="0"/>
  </p:normalViewPr>
  <p:slideViewPr>
    <p:cSldViewPr>
      <p:cViewPr varScale="1">
        <p:scale>
          <a:sx n="87" d="100"/>
          <a:sy n="87" d="100"/>
        </p:scale>
        <p:origin x="2744"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zh-CN" altLang="en-US"/>
          </a:p>
        </p:txBody>
      </p:sp>
      <p:sp>
        <p:nvSpPr>
          <p:cNvPr id="3604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ltLang="zh-CN"/>
          </a:p>
        </p:txBody>
      </p:sp>
      <p:sp>
        <p:nvSpPr>
          <p:cNvPr id="1136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04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604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US" altLang="zh-CN"/>
          </a:p>
        </p:txBody>
      </p:sp>
      <p:sp>
        <p:nvSpPr>
          <p:cNvPr id="3604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237E896E-EA1F-4DFB-B5CF-264C13302CFB}" type="slidenum">
              <a:rPr lang="zh-CN" altLang="en-US"/>
              <a:pPr>
                <a:defRPr/>
              </a:pPr>
              <a:t>‹#›</a:t>
            </a:fld>
            <a:endParaRPr lang="en-US" altLang="zh-CN"/>
          </a:p>
        </p:txBody>
      </p:sp>
    </p:spTree>
    <p:extLst>
      <p:ext uri="{BB962C8B-B14F-4D97-AF65-F5344CB8AC3E}">
        <p14:creationId xmlns:p14="http://schemas.microsoft.com/office/powerpoint/2010/main" val="39328908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5</a:t>
            </a:fld>
            <a:endParaRPr lang="en-US" altLang="zh-CN"/>
          </a:p>
        </p:txBody>
      </p:sp>
    </p:spTree>
    <p:extLst>
      <p:ext uri="{BB962C8B-B14F-4D97-AF65-F5344CB8AC3E}">
        <p14:creationId xmlns:p14="http://schemas.microsoft.com/office/powerpoint/2010/main" val="2781527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en-US" sz="800" kern="1200" dirty="0">
                <a:solidFill>
                  <a:srgbClr val="000000"/>
                </a:solidFill>
                <a:latin typeface="+mj-ea"/>
                <a:ea typeface="宋体" pitchFamily="2" charset="-122"/>
                <a:cs typeface="+mn-cs"/>
              </a:rPr>
              <a:t>当溶质为挥发性时，溶液的蒸气压等于溶剂和溶质贡献之和。对理想溶液而言，溶剂和溶质的蒸气压都可用</a:t>
            </a:r>
            <a:r>
              <a:rPr kumimoji="0" lang="en-US" altLang="zh-CN" sz="800" kern="1200" dirty="0" err="1">
                <a:solidFill>
                  <a:srgbClr val="000000"/>
                </a:solidFill>
                <a:latin typeface="+mj-ea"/>
                <a:ea typeface="宋体" pitchFamily="2" charset="-122"/>
                <a:cs typeface="+mn-cs"/>
              </a:rPr>
              <a:t>Raoult</a:t>
            </a:r>
            <a:r>
              <a:rPr kumimoji="0" lang="zh-CN" altLang="en-US" sz="800" kern="1200" dirty="0">
                <a:solidFill>
                  <a:srgbClr val="000000"/>
                </a:solidFill>
                <a:latin typeface="+mj-ea"/>
                <a:ea typeface="宋体" pitchFamily="2" charset="-122"/>
                <a:cs typeface="+mn-cs"/>
              </a:rPr>
              <a:t>定律计算。</a:t>
            </a:r>
            <a:r>
              <a:rPr kumimoji="0" lang="zh-CN" altLang="en-US" sz="800" kern="1200" dirty="0">
                <a:solidFill>
                  <a:srgbClr val="002060"/>
                </a:solidFill>
                <a:latin typeface="+mj-ea"/>
                <a:ea typeface="宋体" pitchFamily="2" charset="-122"/>
                <a:cs typeface="+mn-cs"/>
              </a:rPr>
              <a:t>所谓理想溶液，是指溶质与溶剂分子间作用力和溶剂之间分子作用力几乎相同，或者说溶质对溶剂分子间作用力没有明显影响，溶解过程几乎没有热效应、没有体积变化。稀溶液近乎理想状态，结构很相似的物质也能形成理想溶液，如苯和甲苯等</a:t>
            </a:r>
            <a:r>
              <a:rPr kumimoji="0" lang="zh-CN" altLang="en-US" sz="800" kern="1200" dirty="0">
                <a:solidFill>
                  <a:srgbClr val="000000"/>
                </a:solidFill>
                <a:latin typeface="+mj-ea"/>
                <a:ea typeface="宋体" pitchFamily="2" charset="-122"/>
                <a:cs typeface="+mn-cs"/>
              </a:rPr>
              <a:t>。</a:t>
            </a:r>
            <a:r>
              <a:rPr kumimoji="0" lang="en-GB" altLang="zh-CN" sz="800" kern="1200" dirty="0" err="1">
                <a:solidFill>
                  <a:srgbClr val="000000"/>
                </a:solidFill>
                <a:latin typeface="+mj-ea"/>
                <a:ea typeface="宋体" pitchFamily="2" charset="-122"/>
                <a:cs typeface="+mn-cs"/>
              </a:rPr>
              <a:t>Raoult</a:t>
            </a:r>
            <a:r>
              <a:rPr kumimoji="0" lang="zh-CN" altLang="en-US" sz="800" kern="1200" dirty="0">
                <a:solidFill>
                  <a:srgbClr val="000000"/>
                </a:solidFill>
                <a:latin typeface="+mj-ea"/>
                <a:ea typeface="宋体" pitchFamily="2" charset="-122"/>
                <a:cs typeface="+mn-cs"/>
              </a:rPr>
              <a:t>定律可用于测溶质的摩尔质量，但不甚准确</a:t>
            </a:r>
          </a:p>
          <a:p>
            <a:endParaRPr kumimoji="1" lang="zh-CN" altLang="en-US" dirty="0"/>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28</a:t>
            </a:fld>
            <a:endParaRPr lang="en-US" altLang="zh-CN"/>
          </a:p>
        </p:txBody>
      </p:sp>
    </p:spTree>
    <p:extLst>
      <p:ext uri="{BB962C8B-B14F-4D97-AF65-F5344CB8AC3E}">
        <p14:creationId xmlns:p14="http://schemas.microsoft.com/office/powerpoint/2010/main" val="593085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dirty="0"/>
              <a:t>依数性：蒸气压下降、沸点升高、凝固点下降、渗透压变化</a:t>
            </a:r>
          </a:p>
          <a:p>
            <a:pPr eaLnBrk="1" hangingPunct="1"/>
            <a:r>
              <a:rPr lang="zh-CN" altLang="en-US" dirty="0"/>
              <a:t>  </a:t>
            </a:r>
          </a:p>
          <a:p>
            <a:pPr eaLnBrk="1" hangingPunct="1"/>
            <a:r>
              <a:rPr lang="zh-CN" altLang="en-US" dirty="0"/>
              <a:t>密度不是依数性量。</a:t>
            </a:r>
            <a:endParaRPr lang="en-US" altLang="zh-CN" dirty="0"/>
          </a:p>
          <a:p>
            <a:endParaRPr kumimoji="1" lang="zh-CN" altLang="en-US" dirty="0"/>
          </a:p>
        </p:txBody>
      </p:sp>
      <p:sp>
        <p:nvSpPr>
          <p:cNvPr id="4" name="灯片编号占位符 3"/>
          <p:cNvSpPr>
            <a:spLocks noGrp="1"/>
          </p:cNvSpPr>
          <p:nvPr>
            <p:ph type="sldNum" sz="quarter" idx="10"/>
          </p:nvPr>
        </p:nvSpPr>
        <p:spPr/>
        <p:txBody>
          <a:bodyPr/>
          <a:lstStyle/>
          <a:p>
            <a:pPr>
              <a:defRPr/>
            </a:pPr>
            <a:fld id="{237E896E-EA1F-4DFB-B5CF-264C13302CFB}" type="slidenum">
              <a:rPr lang="zh-CN" altLang="en-US" smtClean="0"/>
              <a:pPr>
                <a:defRPr/>
              </a:pPr>
              <a:t>29</a:t>
            </a:fld>
            <a:endParaRPr lang="en-US" altLang="zh-CN"/>
          </a:p>
        </p:txBody>
      </p:sp>
    </p:spTree>
    <p:extLst>
      <p:ext uri="{BB962C8B-B14F-4D97-AF65-F5344CB8AC3E}">
        <p14:creationId xmlns:p14="http://schemas.microsoft.com/office/powerpoint/2010/main" val="4289125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89EDC582-EBA5-484A-B800-8305C6826F26}" type="slidenum">
              <a:rPr lang="en-US" altLang="zh-CN" sz="1200" b="0" smtClean="0"/>
              <a:pPr eaLnBrk="1" hangingPunct="1"/>
              <a:t>37</a:t>
            </a:fld>
            <a:endParaRPr lang="en-US" altLang="zh-CN" sz="1200" b="0"/>
          </a:p>
        </p:txBody>
      </p:sp>
      <p:sp>
        <p:nvSpPr>
          <p:cNvPr id="124931"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24932"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r>
              <a:rPr lang="en-US" altLang="zh-CN" dirty="0"/>
              <a:t>Semipermeable membrane</a:t>
            </a:r>
          </a:p>
          <a:p>
            <a:pPr eaLnBrk="1" hangingPunct="1"/>
            <a:r>
              <a:rPr lang="en-US" altLang="zh-CN" dirty="0"/>
              <a:t>Water flows from the low concentration of solute side to the high side to reduce the solute concentration.  This causes osmotic pressure.  It does not depend on the solute, but depends on the number of particles of solute.  This is a COLLIGATIVE property.</a:t>
            </a:r>
          </a:p>
        </p:txBody>
      </p:sp>
    </p:spTree>
    <p:extLst>
      <p:ext uri="{BB962C8B-B14F-4D97-AF65-F5344CB8AC3E}">
        <p14:creationId xmlns:p14="http://schemas.microsoft.com/office/powerpoint/2010/main" val="41610856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b="0" dirty="0">
                <a:latin typeface="Arial" panose="020B0604020202020204" pitchFamily="34" charset="0"/>
                <a:ea typeface="+mj-ea"/>
                <a:cs typeface="Arial" panose="020B0604020202020204" pitchFamily="34" charset="0"/>
              </a:rPr>
              <a:t>Clausius</a:t>
            </a:r>
            <a:r>
              <a:rPr kumimoji="0" lang="zh-CN" altLang="en-US" b="0" dirty="0">
                <a:latin typeface="Arial" panose="020B0604020202020204" pitchFamily="34" charset="0"/>
                <a:ea typeface="+mj-ea"/>
                <a:cs typeface="Arial" panose="020B0604020202020204" pitchFamily="34" charset="0"/>
              </a:rPr>
              <a:t>也曾主张电解质在溶解过程中发生了解离，当未能提出测定电离程度的直接办法。</a:t>
            </a:r>
            <a:r>
              <a:rPr kumimoji="0" lang="en-US" altLang="zh-CN" b="0" dirty="0">
                <a:latin typeface="Arial" panose="020B0604020202020204" pitchFamily="34" charset="0"/>
                <a:ea typeface="+mj-ea"/>
                <a:cs typeface="Arial" panose="020B0604020202020204" pitchFamily="34" charset="0"/>
              </a:rPr>
              <a:t>Arrhenius</a:t>
            </a:r>
            <a:r>
              <a:rPr kumimoji="0" lang="zh-CN" altLang="en-US" b="0" dirty="0">
                <a:latin typeface="Arial" panose="020B0604020202020204" pitchFamily="34" charset="0"/>
                <a:ea typeface="+mj-ea"/>
                <a:cs typeface="Arial" panose="020B0604020202020204" pitchFamily="34" charset="0"/>
              </a:rPr>
              <a:t>的贡献在于用依数性法和电导法测定了电离度，获得了令人信服的结果。</a:t>
            </a:r>
            <a:endParaRPr kumimoji="0" lang="en-US" altLang="zh-CN" b="0" dirty="0">
              <a:latin typeface="Arial" panose="020B0604020202020204" pitchFamily="34" charset="0"/>
              <a:ea typeface="+mj-ea"/>
              <a:cs typeface="Arial" panose="020B0604020202020204" pitchFamily="34" charset="0"/>
            </a:endParaRPr>
          </a:p>
          <a:p>
            <a:r>
              <a:rPr kumimoji="1" lang="zh-CN" altLang="en-US" dirty="0"/>
              <a:t>斯万特</a:t>
            </a:r>
            <a:r>
              <a:rPr kumimoji="1" lang="en-US" altLang="zh-CN" dirty="0"/>
              <a:t>·</a:t>
            </a:r>
            <a:r>
              <a:rPr kumimoji="1" lang="zh-CN" altLang="en-US" dirty="0"/>
              <a:t>奥古斯特</a:t>
            </a:r>
            <a:r>
              <a:rPr kumimoji="1" lang="en-US" altLang="zh-CN" dirty="0"/>
              <a:t>·</a:t>
            </a:r>
            <a:r>
              <a:rPr kumimoji="1" lang="zh-CN" altLang="en-US" dirty="0"/>
              <a:t>阿累尼乌斯（</a:t>
            </a:r>
            <a:r>
              <a:rPr kumimoji="1" lang="en-US" altLang="zh-CN" dirty="0"/>
              <a:t>Svante August Arrhenius</a:t>
            </a:r>
            <a:r>
              <a:rPr kumimoji="1" lang="zh-CN" altLang="en-US" dirty="0"/>
              <a:t>，</a:t>
            </a:r>
            <a:r>
              <a:rPr kumimoji="1" lang="en-US" altLang="zh-CN" dirty="0"/>
              <a:t>1859</a:t>
            </a:r>
            <a:r>
              <a:rPr kumimoji="1" lang="zh-CN" altLang="en-US" dirty="0"/>
              <a:t>年</a:t>
            </a:r>
            <a:r>
              <a:rPr kumimoji="1" lang="en-US" altLang="zh-CN" dirty="0"/>
              <a:t>2</a:t>
            </a:r>
            <a:r>
              <a:rPr kumimoji="1" lang="zh-CN" altLang="en-US" dirty="0"/>
              <a:t>月</a:t>
            </a:r>
            <a:r>
              <a:rPr kumimoji="1" lang="en-US" altLang="zh-CN" dirty="0"/>
              <a:t>19</a:t>
            </a:r>
            <a:r>
              <a:rPr kumimoji="1" lang="zh-CN" altLang="en-US" dirty="0"/>
              <a:t>日</a:t>
            </a:r>
            <a:r>
              <a:rPr kumimoji="1" lang="en-US" altLang="zh-CN" dirty="0"/>
              <a:t>~1927</a:t>
            </a:r>
            <a:r>
              <a:rPr kumimoji="1" lang="zh-CN" altLang="en-US" dirty="0"/>
              <a:t>年</a:t>
            </a:r>
            <a:r>
              <a:rPr kumimoji="1" lang="en-US" altLang="zh-CN" dirty="0"/>
              <a:t>10</a:t>
            </a:r>
            <a:r>
              <a:rPr kumimoji="1" lang="zh-CN" altLang="en-US" dirty="0"/>
              <a:t>月</a:t>
            </a:r>
            <a:r>
              <a:rPr kumimoji="1" lang="en-US" altLang="zh-CN" dirty="0"/>
              <a:t>2</a:t>
            </a:r>
            <a:r>
              <a:rPr kumimoji="1" lang="zh-CN" altLang="en-US" dirty="0"/>
              <a:t>日），瑞典物理化学家，生于瑞典乌普萨拉附近的维克城堡。他是电离理论的创立者，解释溶液中的元素是如何被电解分离的现象；研究过温度对化学反应速度的影响，得出著名的阿累尼乌斯公式；还提出了等氢离子现象理论、分子活化理论和盐的水解理论；对宇宙化学、天体物理学和生物化学等也有研究。</a:t>
            </a:r>
            <a:r>
              <a:rPr kumimoji="1" lang="en-US" altLang="zh-CN" dirty="0"/>
              <a:t>1903</a:t>
            </a:r>
            <a:r>
              <a:rPr kumimoji="1" lang="zh-CN" altLang="en-US" dirty="0"/>
              <a:t>年因建立电离学说获得诺贝尔化学奖。</a:t>
            </a:r>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40</a:t>
            </a:fld>
            <a:endParaRPr lang="en-US" altLang="zh-CN"/>
          </a:p>
        </p:txBody>
      </p:sp>
    </p:spTree>
    <p:extLst>
      <p:ext uri="{BB962C8B-B14F-4D97-AF65-F5344CB8AC3E}">
        <p14:creationId xmlns:p14="http://schemas.microsoft.com/office/powerpoint/2010/main" val="14226717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不同方法，不同浓度得到的解离度差别很大，尤其是硫酸镁，各种方法差别都很大。溶液中的离子间相互作用非常复杂，如何描述？</a:t>
            </a:r>
          </a:p>
        </p:txBody>
      </p:sp>
      <p:sp>
        <p:nvSpPr>
          <p:cNvPr id="4" name="灯片编号占位符 3"/>
          <p:cNvSpPr>
            <a:spLocks noGrp="1"/>
          </p:cNvSpPr>
          <p:nvPr>
            <p:ph type="sldNum" sz="quarter" idx="10"/>
          </p:nvPr>
        </p:nvSpPr>
        <p:spPr/>
        <p:txBody>
          <a:bodyPr/>
          <a:lstStyle/>
          <a:p>
            <a:pPr>
              <a:defRPr/>
            </a:pPr>
            <a:fld id="{237E896E-EA1F-4DFB-B5CF-264C13302CFB}" type="slidenum">
              <a:rPr lang="zh-CN" altLang="en-US" smtClean="0"/>
              <a:pPr>
                <a:defRPr/>
              </a:pPr>
              <a:t>42</a:t>
            </a:fld>
            <a:endParaRPr lang="en-US" altLang="zh-CN"/>
          </a:p>
        </p:txBody>
      </p:sp>
    </p:spTree>
    <p:extLst>
      <p:ext uri="{BB962C8B-B14F-4D97-AF65-F5344CB8AC3E}">
        <p14:creationId xmlns:p14="http://schemas.microsoft.com/office/powerpoint/2010/main" val="21414171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胶核，胶粒，胶束，吸附层，扩散层</a:t>
            </a:r>
          </a:p>
        </p:txBody>
      </p:sp>
      <p:sp>
        <p:nvSpPr>
          <p:cNvPr id="4" name="灯片编号占位符 3"/>
          <p:cNvSpPr>
            <a:spLocks noGrp="1"/>
          </p:cNvSpPr>
          <p:nvPr>
            <p:ph type="sldNum" sz="quarter" idx="10"/>
          </p:nvPr>
        </p:nvSpPr>
        <p:spPr/>
        <p:txBody>
          <a:bodyPr/>
          <a:lstStyle/>
          <a:p>
            <a:pPr>
              <a:defRPr/>
            </a:pPr>
            <a:fld id="{237E896E-EA1F-4DFB-B5CF-264C13302CFB}" type="slidenum">
              <a:rPr lang="zh-CN" altLang="en-US" smtClean="0"/>
              <a:pPr>
                <a:defRPr/>
              </a:pPr>
              <a:t>45</a:t>
            </a:fld>
            <a:endParaRPr lang="en-US" altLang="zh-CN"/>
          </a:p>
        </p:txBody>
      </p:sp>
    </p:spTree>
    <p:extLst>
      <p:ext uri="{BB962C8B-B14F-4D97-AF65-F5344CB8AC3E}">
        <p14:creationId xmlns:p14="http://schemas.microsoft.com/office/powerpoint/2010/main" val="3701298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上世纪</a:t>
            </a:r>
            <a:r>
              <a:rPr lang="en-US" altLang="zh-CN" dirty="0"/>
              <a:t>60-70</a:t>
            </a:r>
            <a:r>
              <a:rPr lang="zh-CN" altLang="en-US" dirty="0"/>
              <a:t>年代，当滤纸、聚丙烯酰胺凝胶等介质相继引入电泳以来，电泳技术得以迅速发展。丰富多彩的电泳形式使其应用十分广泛。电泳技术除了用于小分子物质的分离分析外，最主要用于蛋白质、核酸、酶，甚至病毒与细胞的研究。由于某些电泳法设备简单，操作方便，具有高分辨率及选择性特点，已成为医学检验中常用的技术。</a:t>
            </a:r>
          </a:p>
        </p:txBody>
      </p:sp>
      <p:sp>
        <p:nvSpPr>
          <p:cNvPr id="4" name="灯片编号占位符 3"/>
          <p:cNvSpPr>
            <a:spLocks noGrp="1"/>
          </p:cNvSpPr>
          <p:nvPr>
            <p:ph type="sldNum" sz="quarter" idx="10"/>
          </p:nvPr>
        </p:nvSpPr>
        <p:spPr/>
        <p:txBody>
          <a:bodyPr/>
          <a:lstStyle/>
          <a:p>
            <a:pPr>
              <a:defRPr/>
            </a:pPr>
            <a:fld id="{237E896E-EA1F-4DFB-B5CF-264C13302CFB}" type="slidenum">
              <a:rPr lang="zh-CN" altLang="en-US" smtClean="0"/>
              <a:pPr>
                <a:defRPr/>
              </a:pPr>
              <a:t>51</a:t>
            </a:fld>
            <a:endParaRPr lang="en-US" altLang="zh-CN"/>
          </a:p>
        </p:txBody>
      </p:sp>
    </p:spTree>
    <p:extLst>
      <p:ext uri="{BB962C8B-B14F-4D97-AF65-F5344CB8AC3E}">
        <p14:creationId xmlns:p14="http://schemas.microsoft.com/office/powerpoint/2010/main" val="9217444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accent2">
                    <a:lumMod val="50000"/>
                  </a:schemeClr>
                </a:solidFill>
                <a:effectLst>
                  <a:outerShdw blurRad="38100" dist="38100" dir="2700000" algn="tl">
                    <a:srgbClr val="000000"/>
                  </a:outerShdw>
                </a:effectLst>
              </a:rPr>
              <a:t>Dialysis </a:t>
            </a:r>
            <a:r>
              <a:rPr lang="zh-CN" altLang="en-US" sz="1200" dirty="0">
                <a:solidFill>
                  <a:schemeClr val="accent2">
                    <a:lumMod val="50000"/>
                  </a:schemeClr>
                </a:solidFill>
                <a:effectLst>
                  <a:outerShdw blurRad="38100" dist="38100" dir="2700000" algn="tl">
                    <a:srgbClr val="000000"/>
                  </a:outerShdw>
                </a:effectLst>
              </a:rPr>
              <a:t>透析 </a:t>
            </a:r>
            <a:r>
              <a:rPr lang="en-US" altLang="zh-CN" sz="1200" dirty="0">
                <a:solidFill>
                  <a:schemeClr val="accent2">
                    <a:lumMod val="50000"/>
                  </a:schemeClr>
                </a:solidFill>
                <a:effectLst>
                  <a:outerShdw blurRad="38100" dist="38100" dir="2700000" algn="tl">
                    <a:srgbClr val="000000"/>
                  </a:outerShdw>
                </a:effectLst>
              </a:rPr>
              <a:t>colloidal </a:t>
            </a:r>
            <a:r>
              <a:rPr lang="zh-CN" altLang="en-US" sz="1200" dirty="0">
                <a:solidFill>
                  <a:schemeClr val="accent2">
                    <a:lumMod val="50000"/>
                  </a:schemeClr>
                </a:solidFill>
                <a:effectLst>
                  <a:outerShdw blurRad="38100" dist="38100" dir="2700000" algn="tl">
                    <a:srgbClr val="000000"/>
                  </a:outerShdw>
                </a:effectLst>
              </a:rPr>
              <a:t>胶体透析（</a:t>
            </a:r>
            <a:r>
              <a:rPr lang="en-US" altLang="zh-CN" sz="1200" dirty="0">
                <a:solidFill>
                  <a:schemeClr val="accent2">
                    <a:lumMod val="50000"/>
                  </a:schemeClr>
                </a:solidFill>
                <a:effectLst>
                  <a:outerShdw blurRad="38100" dist="38100" dir="2700000" algn="tl">
                    <a:srgbClr val="000000"/>
                  </a:outerShdw>
                </a:effectLst>
              </a:rPr>
              <a:t>Hemodialysis</a:t>
            </a:r>
            <a:r>
              <a:rPr lang="zh-CN" altLang="en-US" sz="1200" dirty="0">
                <a:solidFill>
                  <a:schemeClr val="accent2">
                    <a:lumMod val="50000"/>
                  </a:schemeClr>
                </a:solidFill>
                <a:effectLst>
                  <a:outerShdw blurRad="38100" dist="38100" dir="2700000" algn="tl">
                    <a:srgbClr val="000000"/>
                  </a:outerShdw>
                </a:effectLst>
              </a:rPr>
              <a:t>），临床意指血液中的一些废物通过半渗透膜除去。血液透析是一种较安全、易行、应用广泛的血液净化方法之一。透析是指溶质通过半透膜，从高浓度溶液向低浓度方向运动。血液透析包括溶质的移动和水的移动，即血液和透析液在透析器（人工肾）内借半透膜接触和浓度梯度进行物质交换，使血液中的代谢废物和过多的电解质向透析液移动，透析液中的钙离子、碱基等向血液中移动。如果把白蛋白和尿素的混合液放入透析器中，管外用水浸泡，这时透析器管内的尿素就会通过人工肾膜孔移向管外的水中，白蛋白分子较大，不能通过膜孔。这种小分子物质能通过而大分子物质不能通过半透膜的物质移动现象称为弥散。临床上用弥散现象来分离纯化血液使之达到净化目的的方法即为血液透析的基本原理。</a:t>
            </a:r>
            <a:endParaRPr lang="zh-CN" altLang="en-US" dirty="0"/>
          </a:p>
        </p:txBody>
      </p:sp>
      <p:sp>
        <p:nvSpPr>
          <p:cNvPr id="4" name="灯片编号占位符 3"/>
          <p:cNvSpPr>
            <a:spLocks noGrp="1"/>
          </p:cNvSpPr>
          <p:nvPr>
            <p:ph type="sldNum" sz="quarter" idx="10"/>
          </p:nvPr>
        </p:nvSpPr>
        <p:spPr/>
        <p:txBody>
          <a:bodyPr/>
          <a:lstStyle/>
          <a:p>
            <a:pPr>
              <a:defRPr/>
            </a:pPr>
            <a:fld id="{237E896E-EA1F-4DFB-B5CF-264C13302CFB}" type="slidenum">
              <a:rPr lang="zh-CN" altLang="en-US" smtClean="0"/>
              <a:pPr>
                <a:defRPr/>
              </a:pPr>
              <a:t>53</a:t>
            </a:fld>
            <a:endParaRPr lang="en-US" altLang="zh-CN"/>
          </a:p>
        </p:txBody>
      </p:sp>
    </p:spTree>
    <p:extLst>
      <p:ext uri="{BB962C8B-B14F-4D97-AF65-F5344CB8AC3E}">
        <p14:creationId xmlns:p14="http://schemas.microsoft.com/office/powerpoint/2010/main" val="2678835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37E896E-EA1F-4DFB-B5CF-264C13302CFB}" type="slidenum">
              <a:rPr lang="zh-CN" altLang="en-US" smtClean="0"/>
              <a:pPr>
                <a:defRPr/>
              </a:pPr>
              <a:t>54</a:t>
            </a:fld>
            <a:endParaRPr lang="en-US" altLang="zh-CN"/>
          </a:p>
        </p:txBody>
      </p:sp>
    </p:spTree>
    <p:extLst>
      <p:ext uri="{BB962C8B-B14F-4D97-AF65-F5344CB8AC3E}">
        <p14:creationId xmlns:p14="http://schemas.microsoft.com/office/powerpoint/2010/main" val="31655680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37E896E-EA1F-4DFB-B5CF-264C13302CFB}" type="slidenum">
              <a:rPr lang="zh-CN" altLang="en-US" smtClean="0"/>
              <a:pPr>
                <a:defRPr/>
              </a:pPr>
              <a:t>55</a:t>
            </a:fld>
            <a:endParaRPr lang="en-US" altLang="zh-CN"/>
          </a:p>
        </p:txBody>
      </p:sp>
    </p:spTree>
    <p:extLst>
      <p:ext uri="{BB962C8B-B14F-4D97-AF65-F5344CB8AC3E}">
        <p14:creationId xmlns:p14="http://schemas.microsoft.com/office/powerpoint/2010/main" val="1986325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7D447407-BE5A-4BFA-B19E-223585C46B31}" type="slidenum">
              <a:rPr lang="en-US" altLang="zh-CN" sz="1200" b="0" smtClean="0"/>
              <a:pPr eaLnBrk="1" hangingPunct="1"/>
              <a:t>8</a:t>
            </a:fld>
            <a:endParaRPr lang="en-US" altLang="zh-CN" sz="1200" b="0"/>
          </a:p>
        </p:txBody>
      </p:sp>
      <p:sp>
        <p:nvSpPr>
          <p:cNvPr id="116739"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16740"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r>
              <a:rPr lang="en-US" altLang="zh-CN"/>
              <a:t>Triple point is greater than one atmosphere, so we do not form liquid.  Sublimation occurs.</a:t>
            </a:r>
          </a:p>
          <a:p>
            <a:pPr eaLnBrk="1" hangingPunct="1"/>
            <a:r>
              <a:rPr lang="en-US" altLang="zh-CN"/>
              <a:t>Liquid present in fire extinguishers (P &gt; 5.1 atm)</a:t>
            </a:r>
            <a:endParaRPr lang="en-CA" altLang="zh-CN"/>
          </a:p>
        </p:txBody>
      </p:sp>
    </p:spTree>
    <p:extLst>
      <p:ext uri="{BB962C8B-B14F-4D97-AF65-F5344CB8AC3E}">
        <p14:creationId xmlns:p14="http://schemas.microsoft.com/office/powerpoint/2010/main" val="36383506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AEAE410F-1CDF-4C37-992B-39694B9688B4}" type="slidenum">
              <a:rPr lang="en-US" altLang="zh-CN" sz="1200" b="0" smtClean="0"/>
              <a:pPr eaLnBrk="1" hangingPunct="1"/>
              <a:t>15</a:t>
            </a:fld>
            <a:endParaRPr lang="en-US" altLang="zh-CN" sz="1200" b="0"/>
          </a:p>
        </p:txBody>
      </p:sp>
      <p:sp>
        <p:nvSpPr>
          <p:cNvPr id="117763"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17764"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r>
              <a:rPr lang="en-US" altLang="zh-CN"/>
              <a:t>OD represents the FUSION CURVE.  There is little effect of pressure on melting point.</a:t>
            </a:r>
          </a:p>
          <a:p>
            <a:pPr eaLnBrk="1" hangingPunct="1"/>
            <a:r>
              <a:rPr lang="en-US" altLang="zh-CN"/>
              <a:t>O is the triple point.  A unique temperature and pressure at which three states of matter coexist.</a:t>
            </a:r>
          </a:p>
          <a:p>
            <a:pPr eaLnBrk="1" hangingPunct="1"/>
            <a:endParaRPr lang="en-CA" altLang="zh-CN"/>
          </a:p>
        </p:txBody>
      </p:sp>
    </p:spTree>
    <p:extLst>
      <p:ext uri="{BB962C8B-B14F-4D97-AF65-F5344CB8AC3E}">
        <p14:creationId xmlns:p14="http://schemas.microsoft.com/office/powerpoint/2010/main" val="1285776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BBA16774-5C48-4257-A19C-D2ABE873546B}" type="slidenum">
              <a:rPr lang="en-US" altLang="zh-CN" sz="1200" b="0" smtClean="0"/>
              <a:pPr eaLnBrk="1" hangingPunct="1"/>
              <a:t>18</a:t>
            </a:fld>
            <a:endParaRPr lang="en-US" altLang="zh-CN" sz="1200" b="0"/>
          </a:p>
        </p:txBody>
      </p:sp>
      <p:sp>
        <p:nvSpPr>
          <p:cNvPr id="120835"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20836"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endParaRPr lang="zh-CN" altLang="zh-CN"/>
          </a:p>
        </p:txBody>
      </p:sp>
    </p:spTree>
    <p:extLst>
      <p:ext uri="{BB962C8B-B14F-4D97-AF65-F5344CB8AC3E}">
        <p14:creationId xmlns:p14="http://schemas.microsoft.com/office/powerpoint/2010/main" val="198203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B8BF0676-E682-41BB-8E0A-F159941E3E65}" type="slidenum">
              <a:rPr lang="en-US" altLang="zh-CN" sz="1200" b="0" smtClean="0"/>
              <a:pPr eaLnBrk="1" hangingPunct="1"/>
              <a:t>19</a:t>
            </a:fld>
            <a:endParaRPr lang="en-US" altLang="zh-CN" sz="1200" b="0"/>
          </a:p>
        </p:txBody>
      </p:sp>
      <p:sp>
        <p:nvSpPr>
          <p:cNvPr id="121859"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21860"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endParaRPr lang="zh-CN" altLang="zh-CN"/>
          </a:p>
        </p:txBody>
      </p:sp>
    </p:spTree>
    <p:extLst>
      <p:ext uri="{BB962C8B-B14F-4D97-AF65-F5344CB8AC3E}">
        <p14:creationId xmlns:p14="http://schemas.microsoft.com/office/powerpoint/2010/main" val="456348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EB049463-27CE-493D-80A4-67B91BDEDA88}" type="slidenum">
              <a:rPr lang="en-US" altLang="zh-CN" sz="1200" b="0" smtClean="0"/>
              <a:pPr eaLnBrk="1" hangingPunct="1"/>
              <a:t>20</a:t>
            </a:fld>
            <a:endParaRPr lang="en-US" altLang="zh-CN" sz="1200" b="0"/>
          </a:p>
        </p:txBody>
      </p:sp>
      <p:sp>
        <p:nvSpPr>
          <p:cNvPr id="119811"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19812"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endParaRPr lang="zh-CN" altLang="zh-CN"/>
          </a:p>
        </p:txBody>
      </p:sp>
    </p:spTree>
    <p:extLst>
      <p:ext uri="{BB962C8B-B14F-4D97-AF65-F5344CB8AC3E}">
        <p14:creationId xmlns:p14="http://schemas.microsoft.com/office/powerpoint/2010/main" val="20577170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60B835C9-CC38-4BB3-BC26-1573BB49DB10}" type="slidenum">
              <a:rPr lang="en-US" altLang="zh-CN" sz="1200" b="0" smtClean="0"/>
              <a:pPr eaLnBrk="1" hangingPunct="1"/>
              <a:t>22</a:t>
            </a:fld>
            <a:endParaRPr lang="en-US" altLang="zh-CN" sz="1200" b="0"/>
          </a:p>
        </p:txBody>
      </p:sp>
      <p:sp>
        <p:nvSpPr>
          <p:cNvPr id="122883" name="Rectangle 2"/>
          <p:cNvSpPr>
            <a:spLocks noGrp="1" noRot="1" noChangeAspect="1" noChangeArrowheads="1" noTextEdit="1"/>
          </p:cNvSpPr>
          <p:nvPr>
            <p:ph type="sldImg"/>
          </p:nvPr>
        </p:nvSpPr>
        <p:spPr>
          <a:xfrm>
            <a:off x="1146175" y="685800"/>
            <a:ext cx="4573588" cy="3429000"/>
          </a:xfrm>
          <a:solidFill>
            <a:srgbClr val="FFFFFF"/>
          </a:solidFill>
          <a:ln/>
        </p:spPr>
      </p:sp>
      <p:sp>
        <p:nvSpPr>
          <p:cNvPr id="122884"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r>
              <a:rPr lang="zh-CN" altLang="en-US" dirty="0"/>
              <a:t>从分子模型上讲，各组分分子的大小及作用力，彼此相似，当一种组分的分子被另一种组分的分子取代时，没有能量的变化或空间结构的变化。换言之，即当各组分混合成溶液时，没有热效应和体积的变化。即这也可以作为理想溶液的定义。除了光学异构体的混合物、同位素化合物的混合物、立体异构体的混合物以及紧邻同系物的混合物等可以</a:t>
            </a:r>
            <a:r>
              <a:rPr lang="en-US" altLang="zh-CN" dirty="0"/>
              <a:t>(</a:t>
            </a:r>
            <a:r>
              <a:rPr lang="zh-CN" altLang="en-US" dirty="0"/>
              <a:t>或近似地</a:t>
            </a:r>
            <a:r>
              <a:rPr lang="en-US" altLang="zh-CN" dirty="0"/>
              <a:t>)</a:t>
            </a:r>
            <a:r>
              <a:rPr lang="zh-CN" altLang="en-US" dirty="0"/>
              <a:t>算作理想溶液外，一般溶液大都不具有理想溶液的性质。但是因为理想溶液所服从的规律较简单，并且实际上，许多溶液在一定的浓度区间的某些性质常表现得很像理想溶液，所以引入理想溶液的概念，不仅在理论上有价值，而且也有实际意义。在物理化学中，只要对从理想溶液所得到的公式作一些修正，就能用之于实际溶液。</a:t>
            </a:r>
          </a:p>
          <a:p>
            <a:pPr eaLnBrk="1" hangingPunct="1"/>
            <a:endParaRPr lang="en-US" altLang="zh-CN" dirty="0"/>
          </a:p>
        </p:txBody>
      </p:sp>
    </p:spTree>
    <p:extLst>
      <p:ext uri="{BB962C8B-B14F-4D97-AF65-F5344CB8AC3E}">
        <p14:creationId xmlns:p14="http://schemas.microsoft.com/office/powerpoint/2010/main" val="8526203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dirty="0"/>
              <a:t>拉乌尔定律</a:t>
            </a:r>
          </a:p>
          <a:p>
            <a:endParaRPr kumimoji="1" lang="zh-CN" altLang="en-US" dirty="0"/>
          </a:p>
        </p:txBody>
      </p:sp>
      <p:sp>
        <p:nvSpPr>
          <p:cNvPr id="4" name="灯片编号占位符 3"/>
          <p:cNvSpPr>
            <a:spLocks noGrp="1"/>
          </p:cNvSpPr>
          <p:nvPr>
            <p:ph type="sldNum" sz="quarter" idx="10"/>
          </p:nvPr>
        </p:nvSpPr>
        <p:spPr/>
        <p:txBody>
          <a:bodyPr/>
          <a:lstStyle/>
          <a:p>
            <a:pPr>
              <a:defRPr/>
            </a:pPr>
            <a:fld id="{237E896E-EA1F-4DFB-B5CF-264C13302CFB}" type="slidenum">
              <a:rPr lang="zh-CN" altLang="en-US" smtClean="0"/>
              <a:pPr>
                <a:defRPr/>
              </a:pPr>
              <a:t>24</a:t>
            </a:fld>
            <a:endParaRPr lang="en-US" altLang="zh-CN"/>
          </a:p>
        </p:txBody>
      </p:sp>
    </p:spTree>
    <p:extLst>
      <p:ext uri="{BB962C8B-B14F-4D97-AF65-F5344CB8AC3E}">
        <p14:creationId xmlns:p14="http://schemas.microsoft.com/office/powerpoint/2010/main" val="2607041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从能量解释，自发过程能量降低</a:t>
            </a:r>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25</a:t>
            </a:fld>
            <a:endParaRPr lang="en-US" altLang="zh-CN"/>
          </a:p>
        </p:txBody>
      </p:sp>
    </p:spTree>
    <p:extLst>
      <p:ext uri="{BB962C8B-B14F-4D97-AF65-F5344CB8AC3E}">
        <p14:creationId xmlns:p14="http://schemas.microsoft.com/office/powerpoint/2010/main" val="619459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8"/>
          <p:cNvSpPr>
            <a:spLocks noGrp="1" noChangeArrowheads="1"/>
          </p:cNvSpPr>
          <p:nvPr>
            <p:ph type="ftr" sz="quarter" idx="10"/>
          </p:nvPr>
        </p:nvSpPr>
        <p:spPr>
          <a:ln/>
        </p:spPr>
        <p:txBody>
          <a:bodyPr/>
          <a:lstStyle>
            <a:lvl1pPr>
              <a:defRPr/>
            </a:lvl1pPr>
          </a:lstStyle>
          <a:p>
            <a:pPr>
              <a:defRPr/>
            </a:pPr>
            <a:fld id="{D63509D4-0E75-4705-9AED-9771F1BADB0C}" type="slidenum">
              <a:rPr lang="zh-CN" altLang="en-US"/>
              <a:pPr>
                <a:defRPr/>
              </a:pPr>
              <a:t>‹#›</a:t>
            </a:fld>
            <a:endParaRPr lang="en-US" altLang="zh-CN"/>
          </a:p>
        </p:txBody>
      </p:sp>
    </p:spTree>
    <p:extLst>
      <p:ext uri="{BB962C8B-B14F-4D97-AF65-F5344CB8AC3E}">
        <p14:creationId xmlns:p14="http://schemas.microsoft.com/office/powerpoint/2010/main" val="2330616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41810DB9-EA99-4DB6-8807-B33E676FD7E1}" type="slidenum">
              <a:rPr lang="zh-CN" altLang="en-US"/>
              <a:pPr>
                <a:defRPr/>
              </a:pPr>
              <a:t>‹#›</a:t>
            </a:fld>
            <a:endParaRPr lang="en-US" altLang="zh-CN"/>
          </a:p>
        </p:txBody>
      </p:sp>
    </p:spTree>
    <p:extLst>
      <p:ext uri="{BB962C8B-B14F-4D97-AF65-F5344CB8AC3E}">
        <p14:creationId xmlns:p14="http://schemas.microsoft.com/office/powerpoint/2010/main" val="262898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2000"/>
            <a:ext cx="19431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762000"/>
            <a:ext cx="56769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C31DA3BE-51F3-4927-B37F-F47D2FD1A7E2}" type="slidenum">
              <a:rPr lang="zh-CN" altLang="en-US"/>
              <a:pPr>
                <a:defRPr/>
              </a:pPr>
              <a:t>‹#›</a:t>
            </a:fld>
            <a:endParaRPr lang="en-US" altLang="zh-CN"/>
          </a:p>
        </p:txBody>
      </p:sp>
    </p:spTree>
    <p:extLst>
      <p:ext uri="{BB962C8B-B14F-4D97-AF65-F5344CB8AC3E}">
        <p14:creationId xmlns:p14="http://schemas.microsoft.com/office/powerpoint/2010/main" val="147050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p:nvPr>
        </p:nvSpPr>
        <p:spPr>
          <a:xfrm>
            <a:off x="1143000" y="609601"/>
            <a:ext cx="7798777" cy="54514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5"/>
          <p:cNvSpPr>
            <a:spLocks noGrp="1" noChangeArrowheads="1"/>
          </p:cNvSpPr>
          <p:nvPr>
            <p:ph type="dt" sz="half" idx="10"/>
          </p:nvPr>
        </p:nvSpPr>
        <p:spPr>
          <a:xfrm>
            <a:off x="1143000" y="6248400"/>
            <a:ext cx="1905000" cy="457200"/>
          </a:xfrm>
          <a:prstGeom prst="rect">
            <a:avLst/>
          </a:prstGeom>
        </p:spPr>
        <p:txBody>
          <a:bodyPr/>
          <a:lstStyle>
            <a:lvl1pPr>
              <a:defRPr/>
            </a:lvl1pPr>
          </a:lstStyle>
          <a:p>
            <a:pPr>
              <a:defRPr/>
            </a:pPr>
            <a:endParaRPr lang="en-US" altLang="zh-CN"/>
          </a:p>
        </p:txBody>
      </p:sp>
      <p:sp>
        <p:nvSpPr>
          <p:cNvPr id="6" name="Rectangle 36"/>
          <p:cNvSpPr>
            <a:spLocks noGrp="1" noChangeArrowheads="1"/>
          </p:cNvSpPr>
          <p:nvPr>
            <p:ph type="ftr" sz="quarter" idx="11"/>
          </p:nvPr>
        </p:nvSpPr>
        <p:spPr/>
        <p:txBody>
          <a:bodyPr/>
          <a:lstStyle>
            <a:lvl1pPr>
              <a:defRPr/>
            </a:lvl1pPr>
          </a:lstStyle>
          <a:p>
            <a:pPr>
              <a:defRPr/>
            </a:pPr>
            <a:endParaRPr lang="en-US" altLang="zh-CN"/>
          </a:p>
        </p:txBody>
      </p:sp>
      <p:sp>
        <p:nvSpPr>
          <p:cNvPr id="7" name="Rectangle 37"/>
          <p:cNvSpPr>
            <a:spLocks noGrp="1" noChangeArrowheads="1"/>
          </p:cNvSpPr>
          <p:nvPr>
            <p:ph type="sldNum" sz="quarter" idx="12"/>
          </p:nvPr>
        </p:nvSpPr>
        <p:spPr>
          <a:xfrm>
            <a:off x="7010400" y="6248400"/>
            <a:ext cx="1905000" cy="457200"/>
          </a:xfrm>
          <a:prstGeom prst="rect">
            <a:avLst/>
          </a:prstGeom>
        </p:spPr>
        <p:txBody>
          <a:bodyPr/>
          <a:lstStyle>
            <a:lvl1pPr>
              <a:defRPr/>
            </a:lvl1pPr>
          </a:lstStyle>
          <a:p>
            <a:pPr>
              <a:defRPr/>
            </a:pPr>
            <a:fld id="{DA595095-E79B-4C95-B1DD-240DED8311C8}" type="slidenum">
              <a:rPr lang="en-US" altLang="zh-CN"/>
              <a:pPr>
                <a:defRPr/>
              </a:pPr>
              <a:t>‹#›</a:t>
            </a:fld>
            <a:endParaRPr lang="en-US" altLang="zh-CN"/>
          </a:p>
        </p:txBody>
      </p:sp>
    </p:spTree>
    <p:extLst>
      <p:ext uri="{BB962C8B-B14F-4D97-AF65-F5344CB8AC3E}">
        <p14:creationId xmlns:p14="http://schemas.microsoft.com/office/powerpoint/2010/main" val="1085223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CA03E241-B68C-4AAC-9B2E-4D6FCBE9643B}" type="slidenum">
              <a:rPr lang="zh-CN" altLang="en-US"/>
              <a:pPr>
                <a:defRPr/>
              </a:pPr>
              <a:t>‹#›</a:t>
            </a:fld>
            <a:endParaRPr lang="en-US" altLang="zh-CN"/>
          </a:p>
        </p:txBody>
      </p:sp>
    </p:spTree>
    <p:extLst>
      <p:ext uri="{BB962C8B-B14F-4D97-AF65-F5344CB8AC3E}">
        <p14:creationId xmlns:p14="http://schemas.microsoft.com/office/powerpoint/2010/main" val="186175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ftr" sz="quarter" idx="10"/>
          </p:nvPr>
        </p:nvSpPr>
        <p:spPr>
          <a:ln/>
        </p:spPr>
        <p:txBody>
          <a:bodyPr/>
          <a:lstStyle>
            <a:lvl1pPr>
              <a:defRPr/>
            </a:lvl1pPr>
          </a:lstStyle>
          <a:p>
            <a:pPr>
              <a:defRPr/>
            </a:pPr>
            <a:fld id="{53165A9D-A3CD-42F8-BC37-FDA7F20EA3AE}" type="slidenum">
              <a:rPr lang="zh-CN" altLang="en-US"/>
              <a:pPr>
                <a:defRPr/>
              </a:pPr>
              <a:t>‹#›</a:t>
            </a:fld>
            <a:endParaRPr lang="en-US" altLang="zh-CN"/>
          </a:p>
        </p:txBody>
      </p:sp>
    </p:spTree>
    <p:extLst>
      <p:ext uri="{BB962C8B-B14F-4D97-AF65-F5344CB8AC3E}">
        <p14:creationId xmlns:p14="http://schemas.microsoft.com/office/powerpoint/2010/main" val="3426062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ftr" sz="quarter" idx="10"/>
          </p:nvPr>
        </p:nvSpPr>
        <p:spPr>
          <a:ln/>
        </p:spPr>
        <p:txBody>
          <a:bodyPr/>
          <a:lstStyle>
            <a:lvl1pPr>
              <a:defRPr/>
            </a:lvl1pPr>
          </a:lstStyle>
          <a:p>
            <a:pPr>
              <a:defRPr/>
            </a:pPr>
            <a:fld id="{D0A6FD0B-9690-4901-8C34-B665CCF738AF}" type="slidenum">
              <a:rPr lang="zh-CN" altLang="en-US"/>
              <a:pPr>
                <a:defRPr/>
              </a:pPr>
              <a:t>‹#›</a:t>
            </a:fld>
            <a:endParaRPr lang="en-US" altLang="zh-CN"/>
          </a:p>
        </p:txBody>
      </p:sp>
    </p:spTree>
    <p:extLst>
      <p:ext uri="{BB962C8B-B14F-4D97-AF65-F5344CB8AC3E}">
        <p14:creationId xmlns:p14="http://schemas.microsoft.com/office/powerpoint/2010/main" val="2553849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ftr" sz="quarter" idx="10"/>
          </p:nvPr>
        </p:nvSpPr>
        <p:spPr>
          <a:ln/>
        </p:spPr>
        <p:txBody>
          <a:bodyPr/>
          <a:lstStyle>
            <a:lvl1pPr>
              <a:defRPr/>
            </a:lvl1pPr>
          </a:lstStyle>
          <a:p>
            <a:pPr>
              <a:defRPr/>
            </a:pPr>
            <a:fld id="{096B636B-DBC7-427E-8DEC-532476458BCE}" type="slidenum">
              <a:rPr lang="zh-CN" altLang="en-US"/>
              <a:pPr>
                <a:defRPr/>
              </a:pPr>
              <a:t>‹#›</a:t>
            </a:fld>
            <a:endParaRPr lang="en-US" altLang="zh-CN"/>
          </a:p>
        </p:txBody>
      </p:sp>
    </p:spTree>
    <p:extLst>
      <p:ext uri="{BB962C8B-B14F-4D97-AF65-F5344CB8AC3E}">
        <p14:creationId xmlns:p14="http://schemas.microsoft.com/office/powerpoint/2010/main" val="1268813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ftr" sz="quarter" idx="10"/>
          </p:nvPr>
        </p:nvSpPr>
        <p:spPr>
          <a:ln/>
        </p:spPr>
        <p:txBody>
          <a:bodyPr/>
          <a:lstStyle>
            <a:lvl1pPr>
              <a:defRPr/>
            </a:lvl1pPr>
          </a:lstStyle>
          <a:p>
            <a:pPr>
              <a:defRPr/>
            </a:pPr>
            <a:fld id="{ED13C136-1BA4-4047-B800-EB3E02393743}" type="slidenum">
              <a:rPr lang="zh-CN" altLang="en-US"/>
              <a:pPr>
                <a:defRPr/>
              </a:pPr>
              <a:t>‹#›</a:t>
            </a:fld>
            <a:endParaRPr lang="en-US" altLang="zh-CN"/>
          </a:p>
        </p:txBody>
      </p:sp>
    </p:spTree>
    <p:extLst>
      <p:ext uri="{BB962C8B-B14F-4D97-AF65-F5344CB8AC3E}">
        <p14:creationId xmlns:p14="http://schemas.microsoft.com/office/powerpoint/2010/main" val="2757422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fld id="{F1DC486F-0984-4F50-8590-69C2C6FFAA9B}" type="slidenum">
              <a:rPr lang="zh-CN" altLang="en-US"/>
              <a:pPr>
                <a:defRPr/>
              </a:pPr>
              <a:t>‹#›</a:t>
            </a:fld>
            <a:endParaRPr lang="en-US" altLang="zh-CN"/>
          </a:p>
        </p:txBody>
      </p:sp>
    </p:spTree>
    <p:extLst>
      <p:ext uri="{BB962C8B-B14F-4D97-AF65-F5344CB8AC3E}">
        <p14:creationId xmlns:p14="http://schemas.microsoft.com/office/powerpoint/2010/main" val="1736965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fld id="{00F506F8-A90A-486C-B3BE-4251901138F7}" type="slidenum">
              <a:rPr lang="zh-CN" altLang="en-US"/>
              <a:pPr>
                <a:defRPr/>
              </a:pPr>
              <a:t>‹#›</a:t>
            </a:fld>
            <a:endParaRPr lang="en-US" altLang="zh-CN"/>
          </a:p>
        </p:txBody>
      </p:sp>
    </p:spTree>
    <p:extLst>
      <p:ext uri="{BB962C8B-B14F-4D97-AF65-F5344CB8AC3E}">
        <p14:creationId xmlns:p14="http://schemas.microsoft.com/office/powerpoint/2010/main" val="3393787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fld id="{4AB66147-7169-48A3-A7B2-3F66167E7771}" type="slidenum">
              <a:rPr lang="zh-CN" altLang="en-US"/>
              <a:pPr>
                <a:defRPr/>
              </a:pPr>
              <a:t>‹#›</a:t>
            </a:fld>
            <a:endParaRPr lang="en-US" altLang="zh-CN"/>
          </a:p>
        </p:txBody>
      </p:sp>
    </p:spTree>
    <p:extLst>
      <p:ext uri="{BB962C8B-B14F-4D97-AF65-F5344CB8AC3E}">
        <p14:creationId xmlns:p14="http://schemas.microsoft.com/office/powerpoint/2010/main" val="62639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3"/>
          <p:cNvPicPr>
            <a:picLocks noChangeAspect="1" noChangeArrowheads="1"/>
          </p:cNvPicPr>
          <p:nvPr/>
        </p:nvPicPr>
        <p:blipFill>
          <a:blip r:embed="rId14" cstate="print">
            <a:extLst>
              <a:ext uri="{28A0092B-C50C-407E-A947-70E740481C1C}">
                <a14:useLocalDpi xmlns:a14="http://schemas.microsoft.com/office/drawing/2010/main"/>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6"/>
          <p:cNvSpPr>
            <a:spLocks noGrp="1" noChangeArrowheads="1"/>
          </p:cNvSpPr>
          <p:nvPr>
            <p:ph type="title"/>
          </p:nvPr>
        </p:nvSpPr>
        <p:spPr bwMode="auto">
          <a:xfrm>
            <a:off x="685800" y="762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7"/>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58408" name="Rectangle 8"/>
          <p:cNvSpPr>
            <a:spLocks noGrp="1" noChangeArrowheads="1"/>
          </p:cNvSpPr>
          <p:nvPr>
            <p:ph type="ftr" sz="quarter" idx="3"/>
          </p:nvPr>
        </p:nvSpPr>
        <p:spPr bwMode="auto">
          <a:xfrm>
            <a:off x="0" y="65532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fld id="{DE0CF1BF-E194-4C37-983B-BE5655EB670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9" r:id="rId12"/>
  </p:sldLayoutIdLst>
  <p:hf sldNum="0" hdr="0" dt="0"/>
  <p:txStyles>
    <p:title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6pPr>
      <a:lvl7pPr marL="9144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7pPr>
      <a:lvl8pPr marL="13716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8pPr>
      <a:lvl9pPr marL="18288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har char="•"/>
        <a:defRPr kumimoji="1" sz="3200" b="1">
          <a:solidFill>
            <a:srgbClr val="006600"/>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660066"/>
          </a:solidFill>
          <a:latin typeface="+mn-lt"/>
          <a:ea typeface="+mn-ea"/>
        </a:defRPr>
      </a:lvl2pPr>
      <a:lvl3pPr marL="1143000" indent="-228600" algn="l" rtl="0" eaLnBrk="0" fontAlgn="base" hangingPunct="0">
        <a:spcBef>
          <a:spcPct val="20000"/>
        </a:spcBef>
        <a:spcAft>
          <a:spcPct val="0"/>
        </a:spcAft>
        <a:buChar char="•"/>
        <a:defRPr kumimoji="1" sz="2400" b="1">
          <a:solidFill>
            <a:srgbClr val="990000"/>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3.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4.wmf"/></Relationships>
</file>

<file path=ppt/slides/_rels/slide21.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8.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7.wm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oleObject" Target="../embeddings/oleObject3.bin"/><Relationship Id="rId1" Type="http://schemas.openxmlformats.org/officeDocument/2006/relationships/slideLayout" Target="../slideLayouts/slideLayout7.xml"/><Relationship Id="rId5" Type="http://schemas.openxmlformats.org/officeDocument/2006/relationships/image" Target="../media/image27.wmf"/><Relationship Id="rId4" Type="http://schemas.openxmlformats.org/officeDocument/2006/relationships/oleObject" Target="../embeddings/oleObject4.bin"/></Relationships>
</file>

<file path=ppt/slides/_rels/slide37.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5.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wm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oleObject" Target="../embeddings/oleObject6.bin"/><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4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39.jpeg"/></Relationships>
</file>

<file path=ppt/slides/_rels/slide5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44.jpeg"/><Relationship Id="rId4" Type="http://schemas.openxmlformats.org/officeDocument/2006/relationships/image" Target="../media/image43.jpe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8A4AE5E6-5ECD-EB48-885B-AD2509F631CD}"/>
              </a:ext>
            </a:extLst>
          </p:cNvPr>
          <p:cNvSpPr>
            <a:spLocks noGrp="1"/>
          </p:cNvSpPr>
          <p:nvPr>
            <p:ph type="ftr" sz="quarter" idx="10"/>
          </p:nvPr>
        </p:nvSpPr>
        <p:spPr/>
        <p:txBody>
          <a:bodyPr/>
          <a:lstStyle/>
          <a:p>
            <a:pPr>
              <a:defRPr/>
            </a:pPr>
            <a:fld id="{F1DC486F-0984-4F50-8590-69C2C6FFAA9B}" type="slidenum">
              <a:rPr lang="zh-CN" altLang="en-US" smtClean="0"/>
              <a:pPr>
                <a:defRPr/>
              </a:pPr>
              <a:t>1</a:t>
            </a:fld>
            <a:endParaRPr lang="en-US" altLang="zh-CN"/>
          </a:p>
        </p:txBody>
      </p:sp>
      <p:sp>
        <p:nvSpPr>
          <p:cNvPr id="3" name="矩形 2">
            <a:extLst>
              <a:ext uri="{FF2B5EF4-FFF2-40B4-BE49-F238E27FC236}">
                <a16:creationId xmlns:a16="http://schemas.microsoft.com/office/drawing/2014/main" id="{FD6FA646-6D50-F84E-9FB1-33219A633983}"/>
              </a:ext>
            </a:extLst>
          </p:cNvPr>
          <p:cNvSpPr/>
          <p:nvPr/>
        </p:nvSpPr>
        <p:spPr>
          <a:xfrm>
            <a:off x="611560" y="2852936"/>
            <a:ext cx="8118648" cy="461665"/>
          </a:xfrm>
          <a:prstGeom prst="rect">
            <a:avLst/>
          </a:prstGeom>
        </p:spPr>
        <p:txBody>
          <a:bodyPr wrap="square">
            <a:spAutoFit/>
          </a:bodyPr>
          <a:lstStyle/>
          <a:p>
            <a:pPr algn="ctr"/>
            <a:r>
              <a:rPr lang="zh-CN" altLang="en-US" dirty="0"/>
              <a:t>https://www.bilibili.com/video/BV18L4y1a7Xm</a:t>
            </a:r>
          </a:p>
        </p:txBody>
      </p:sp>
      <p:sp>
        <p:nvSpPr>
          <p:cNvPr id="4" name="矩形 3">
            <a:extLst>
              <a:ext uri="{FF2B5EF4-FFF2-40B4-BE49-F238E27FC236}">
                <a16:creationId xmlns:a16="http://schemas.microsoft.com/office/drawing/2014/main" id="{80FDBAE0-53D2-C242-91DC-15EFC4F4FDB8}"/>
              </a:ext>
            </a:extLst>
          </p:cNvPr>
          <p:cNvSpPr/>
          <p:nvPr/>
        </p:nvSpPr>
        <p:spPr>
          <a:xfrm>
            <a:off x="827584" y="1484784"/>
            <a:ext cx="7686600" cy="830997"/>
          </a:xfrm>
          <a:prstGeom prst="rect">
            <a:avLst/>
          </a:prstGeom>
        </p:spPr>
        <p:txBody>
          <a:bodyPr wrap="square">
            <a:spAutoFit/>
          </a:bodyPr>
          <a:lstStyle/>
          <a:p>
            <a:pPr algn="ctr"/>
            <a:r>
              <a:rPr lang="zh-CN" altLang="en-US" dirty="0"/>
              <a:t>有趣的人体冷知识，为什么手指泡久了会“皱巴巴”，其他部位却没有？</a:t>
            </a:r>
          </a:p>
        </p:txBody>
      </p:sp>
    </p:spTree>
    <p:extLst>
      <p:ext uri="{BB962C8B-B14F-4D97-AF65-F5344CB8AC3E}">
        <p14:creationId xmlns:p14="http://schemas.microsoft.com/office/powerpoint/2010/main" val="3640163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AABEE2A-32B9-1940-89FB-36933836836B}"/>
              </a:ext>
            </a:extLst>
          </p:cNvPr>
          <p:cNvSpPr>
            <a:spLocks noGrp="1"/>
          </p:cNvSpPr>
          <p:nvPr>
            <p:ph type="ftr" sz="quarter" idx="10"/>
          </p:nvPr>
        </p:nvSpPr>
        <p:spPr/>
        <p:txBody>
          <a:bodyPr/>
          <a:lstStyle/>
          <a:p>
            <a:pPr>
              <a:defRPr/>
            </a:pPr>
            <a:fld id="{F1DC486F-0984-4F50-8590-69C2C6FFAA9B}" type="slidenum">
              <a:rPr lang="zh-CN" altLang="en-US" smtClean="0"/>
              <a:pPr>
                <a:defRPr/>
              </a:pPr>
              <a:t>10</a:t>
            </a:fld>
            <a:endParaRPr lang="en-US" altLang="zh-CN"/>
          </a:p>
        </p:txBody>
      </p:sp>
      <p:grpSp>
        <p:nvGrpSpPr>
          <p:cNvPr id="3" name="组合 2">
            <a:extLst>
              <a:ext uri="{FF2B5EF4-FFF2-40B4-BE49-F238E27FC236}">
                <a16:creationId xmlns:a16="http://schemas.microsoft.com/office/drawing/2014/main" id="{E9950D3B-5715-8B44-87E9-65B4DA63D298}"/>
              </a:ext>
            </a:extLst>
          </p:cNvPr>
          <p:cNvGrpSpPr/>
          <p:nvPr/>
        </p:nvGrpSpPr>
        <p:grpSpPr>
          <a:xfrm>
            <a:off x="2753223" y="3253675"/>
            <a:ext cx="3153785" cy="2508225"/>
            <a:chOff x="5594679" y="4067638"/>
            <a:chExt cx="3153785" cy="2508225"/>
          </a:xfrm>
        </p:grpSpPr>
        <p:grpSp>
          <p:nvGrpSpPr>
            <p:cNvPr id="4" name="Group 177">
              <a:extLst>
                <a:ext uri="{FF2B5EF4-FFF2-40B4-BE49-F238E27FC236}">
                  <a16:creationId xmlns:a16="http://schemas.microsoft.com/office/drawing/2014/main" id="{576E98DD-F333-374C-A072-6AFBEF6C4FBB}"/>
                </a:ext>
              </a:extLst>
            </p:cNvPr>
            <p:cNvGrpSpPr>
              <a:grpSpLocks/>
            </p:cNvGrpSpPr>
            <p:nvPr/>
          </p:nvGrpSpPr>
          <p:grpSpPr bwMode="auto">
            <a:xfrm>
              <a:off x="5594679" y="4067638"/>
              <a:ext cx="3153785" cy="2508225"/>
              <a:chOff x="0" y="1584"/>
              <a:chExt cx="2890" cy="2736"/>
            </a:xfrm>
          </p:grpSpPr>
          <p:sp>
            <p:nvSpPr>
              <p:cNvPr id="6" name="Text Box 2">
                <a:extLst>
                  <a:ext uri="{FF2B5EF4-FFF2-40B4-BE49-F238E27FC236}">
                    <a16:creationId xmlns:a16="http://schemas.microsoft.com/office/drawing/2014/main" id="{31E1F0EC-CE89-844B-A381-460C3FB98C81}"/>
                  </a:ext>
                </a:extLst>
              </p:cNvPr>
              <p:cNvSpPr txBox="1">
                <a:spLocks noChangeArrowheads="1"/>
              </p:cNvSpPr>
              <p:nvPr/>
            </p:nvSpPr>
            <p:spPr bwMode="auto">
              <a:xfrm>
                <a:off x="0" y="1584"/>
                <a:ext cx="2880" cy="2736"/>
              </a:xfrm>
              <a:prstGeom prst="rect">
                <a:avLst/>
              </a:prstGeom>
              <a:solidFill>
                <a:schemeClr val="accent1"/>
              </a:solidFill>
              <a:ln w="9525">
                <a:noFill/>
                <a:miter lim="800000"/>
                <a:headEnd/>
                <a:tailEnd/>
              </a:ln>
              <a:effectLst/>
            </p:spPr>
            <p:txBody>
              <a:bodyPr/>
              <a:lstStyle/>
              <a:p>
                <a:pPr algn="ctr">
                  <a:spcBef>
                    <a:spcPct val="50000"/>
                  </a:spcBef>
                  <a:defRPr/>
                </a:pPr>
                <a:endParaRPr lang="zh-CN" altLang="en-US" sz="3200">
                  <a:solidFill>
                    <a:srgbClr val="0000FF"/>
                  </a:solidFill>
                  <a:effectLst>
                    <a:outerShdw blurRad="38100" dist="38100" dir="2700000" algn="tl">
                      <a:srgbClr val="000000"/>
                    </a:outerShdw>
                  </a:effectLst>
                </a:endParaRPr>
              </a:p>
            </p:txBody>
          </p:sp>
          <p:grpSp>
            <p:nvGrpSpPr>
              <p:cNvPr id="7" name="Group 345">
                <a:extLst>
                  <a:ext uri="{FF2B5EF4-FFF2-40B4-BE49-F238E27FC236}">
                    <a16:creationId xmlns:a16="http://schemas.microsoft.com/office/drawing/2014/main" id="{15A3A260-0D95-1C46-B0D1-27F5B882D66D}"/>
                  </a:ext>
                </a:extLst>
              </p:cNvPr>
              <p:cNvGrpSpPr>
                <a:grpSpLocks/>
              </p:cNvGrpSpPr>
              <p:nvPr/>
            </p:nvGrpSpPr>
            <p:grpSpPr bwMode="auto">
              <a:xfrm>
                <a:off x="96" y="1680"/>
                <a:ext cx="2794" cy="2160"/>
                <a:chOff x="204" y="1026"/>
                <a:chExt cx="3130" cy="2540"/>
              </a:xfrm>
            </p:grpSpPr>
            <p:sp>
              <p:nvSpPr>
                <p:cNvPr id="8" name="Oval 89">
                  <a:extLst>
                    <a:ext uri="{FF2B5EF4-FFF2-40B4-BE49-F238E27FC236}">
                      <a16:creationId xmlns:a16="http://schemas.microsoft.com/office/drawing/2014/main" id="{F07559C4-E09F-DE4E-AE21-615B74192D42}"/>
                    </a:ext>
                  </a:extLst>
                </p:cNvPr>
                <p:cNvSpPr>
                  <a:spLocks noChangeArrowheads="1"/>
                </p:cNvSpPr>
                <p:nvPr/>
              </p:nvSpPr>
              <p:spPr bwMode="auto">
                <a:xfrm>
                  <a:off x="930" y="2205"/>
                  <a:ext cx="115"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9" name="Line 142">
                  <a:extLst>
                    <a:ext uri="{FF2B5EF4-FFF2-40B4-BE49-F238E27FC236}">
                      <a16:creationId xmlns:a16="http://schemas.microsoft.com/office/drawing/2014/main" id="{2783A988-A1E3-F14A-9462-E03FB31F30A2}"/>
                    </a:ext>
                  </a:extLst>
                </p:cNvPr>
                <p:cNvSpPr>
                  <a:spLocks noChangeShapeType="1"/>
                </p:cNvSpPr>
                <p:nvPr/>
              </p:nvSpPr>
              <p:spPr bwMode="auto">
                <a:xfrm>
                  <a:off x="2200" y="2024"/>
                  <a:ext cx="1134" cy="0"/>
                </a:xfrm>
                <a:prstGeom prst="line">
                  <a:avLst/>
                </a:prstGeom>
                <a:noFill/>
                <a:ln w="12700">
                  <a:solidFill>
                    <a:srgbClr val="000000"/>
                  </a:solidFill>
                  <a:prstDash val="dash"/>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0" name="Line 143">
                  <a:extLst>
                    <a:ext uri="{FF2B5EF4-FFF2-40B4-BE49-F238E27FC236}">
                      <a16:creationId xmlns:a16="http://schemas.microsoft.com/office/drawing/2014/main" id="{B2CB353F-A6BD-5546-8830-489A9FFE497D}"/>
                    </a:ext>
                  </a:extLst>
                </p:cNvPr>
                <p:cNvSpPr>
                  <a:spLocks noChangeShapeType="1"/>
                </p:cNvSpPr>
                <p:nvPr/>
              </p:nvSpPr>
              <p:spPr bwMode="auto">
                <a:xfrm>
                  <a:off x="2200" y="2614"/>
                  <a:ext cx="1134" cy="0"/>
                </a:xfrm>
                <a:prstGeom prst="line">
                  <a:avLst/>
                </a:prstGeom>
                <a:noFill/>
                <a:ln w="12700">
                  <a:solidFill>
                    <a:srgbClr val="000000"/>
                  </a:solidFill>
                  <a:prstDash val="dash"/>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1" name="Oval 145">
                  <a:extLst>
                    <a:ext uri="{FF2B5EF4-FFF2-40B4-BE49-F238E27FC236}">
                      <a16:creationId xmlns:a16="http://schemas.microsoft.com/office/drawing/2014/main" id="{128F6C3E-7021-C74A-A26F-A74A27F2DD20}"/>
                    </a:ext>
                  </a:extLst>
                </p:cNvPr>
                <p:cNvSpPr>
                  <a:spLocks noChangeArrowheads="1"/>
                </p:cNvSpPr>
                <p:nvPr/>
              </p:nvSpPr>
              <p:spPr bwMode="auto">
                <a:xfrm>
                  <a:off x="884" y="170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2" name="Oval 148">
                  <a:extLst>
                    <a:ext uri="{FF2B5EF4-FFF2-40B4-BE49-F238E27FC236}">
                      <a16:creationId xmlns:a16="http://schemas.microsoft.com/office/drawing/2014/main" id="{0343C79E-82A8-E949-9F65-D858894A9B4C}"/>
                    </a:ext>
                  </a:extLst>
                </p:cNvPr>
                <p:cNvSpPr>
                  <a:spLocks noChangeArrowheads="1"/>
                </p:cNvSpPr>
                <p:nvPr/>
              </p:nvSpPr>
              <p:spPr bwMode="auto">
                <a:xfrm>
                  <a:off x="633" y="1026"/>
                  <a:ext cx="115"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3" name="Text Box 150">
                  <a:extLst>
                    <a:ext uri="{FF2B5EF4-FFF2-40B4-BE49-F238E27FC236}">
                      <a16:creationId xmlns:a16="http://schemas.microsoft.com/office/drawing/2014/main" id="{457F2006-9696-6B4B-A828-EAB8FF4B01F2}"/>
                    </a:ext>
                  </a:extLst>
                </p:cNvPr>
                <p:cNvSpPr txBox="1">
                  <a:spLocks noChangeArrowheads="1"/>
                </p:cNvSpPr>
                <p:nvPr/>
              </p:nvSpPr>
              <p:spPr bwMode="auto">
                <a:xfrm>
                  <a:off x="2437" y="1301"/>
                  <a:ext cx="507" cy="592"/>
                </a:xfrm>
                <a:prstGeom prst="rect">
                  <a:avLst/>
                </a:prstGeom>
                <a:noFill/>
                <a:ln w="9525">
                  <a:noFill/>
                  <a:miter lim="800000"/>
                  <a:headEnd/>
                  <a:tailEnd/>
                </a:ln>
                <a:effectLst/>
              </p:spPr>
              <p:txBody>
                <a:bodyPr wrap="none">
                  <a:spAutoFit/>
                </a:bodyPr>
                <a:lstStyle/>
                <a:p>
                  <a:pPr algn="ctr">
                    <a:defRPr/>
                  </a:pPr>
                  <a:r>
                    <a:rPr lang="zh-CN" altLang="en-US" dirty="0">
                      <a:solidFill>
                        <a:srgbClr val="0000FF"/>
                      </a:solidFill>
                      <a:latin typeface="+mj-ea"/>
                      <a:ea typeface="+mj-ea"/>
                    </a:rPr>
                    <a:t>汽</a:t>
                  </a:r>
                </a:p>
              </p:txBody>
            </p:sp>
            <p:sp>
              <p:nvSpPr>
                <p:cNvPr id="14" name="Text Box 151">
                  <a:extLst>
                    <a:ext uri="{FF2B5EF4-FFF2-40B4-BE49-F238E27FC236}">
                      <a16:creationId xmlns:a16="http://schemas.microsoft.com/office/drawing/2014/main" id="{7F5A3282-78CB-6541-BE39-7E3F5164D9FE}"/>
                    </a:ext>
                  </a:extLst>
                </p:cNvPr>
                <p:cNvSpPr txBox="1">
                  <a:spLocks noChangeArrowheads="1"/>
                </p:cNvSpPr>
                <p:nvPr/>
              </p:nvSpPr>
              <p:spPr bwMode="auto">
                <a:xfrm>
                  <a:off x="2207" y="2114"/>
                  <a:ext cx="984" cy="513"/>
                </a:xfrm>
                <a:prstGeom prst="rect">
                  <a:avLst/>
                </a:prstGeom>
                <a:noFill/>
                <a:ln w="9525">
                  <a:noFill/>
                  <a:miter lim="800000"/>
                  <a:headEnd/>
                  <a:tailEnd/>
                </a:ln>
                <a:effectLst/>
              </p:spPr>
              <p:txBody>
                <a:bodyPr wrap="none">
                  <a:spAutoFit/>
                </a:bodyPr>
                <a:lstStyle/>
                <a:p>
                  <a:pPr algn="ctr">
                    <a:defRPr/>
                  </a:pPr>
                  <a:r>
                    <a:rPr lang="zh-CN" altLang="en-US" sz="2000" dirty="0">
                      <a:solidFill>
                        <a:srgbClr val="0000FF"/>
                      </a:solidFill>
                    </a:rPr>
                    <a:t>表面层</a:t>
                  </a:r>
                </a:p>
              </p:txBody>
            </p:sp>
            <p:sp>
              <p:nvSpPr>
                <p:cNvPr id="15" name="Text Box 152">
                  <a:extLst>
                    <a:ext uri="{FF2B5EF4-FFF2-40B4-BE49-F238E27FC236}">
                      <a16:creationId xmlns:a16="http://schemas.microsoft.com/office/drawing/2014/main" id="{34E40EB3-1273-8847-AB4C-57D601676557}"/>
                    </a:ext>
                  </a:extLst>
                </p:cNvPr>
                <p:cNvSpPr txBox="1">
                  <a:spLocks noChangeArrowheads="1"/>
                </p:cNvSpPr>
                <p:nvPr/>
              </p:nvSpPr>
              <p:spPr bwMode="auto">
                <a:xfrm>
                  <a:off x="2354" y="2678"/>
                  <a:ext cx="825" cy="592"/>
                </a:xfrm>
                <a:prstGeom prst="rect">
                  <a:avLst/>
                </a:prstGeom>
                <a:noFill/>
                <a:ln w="9525">
                  <a:noFill/>
                  <a:miter lim="800000"/>
                  <a:headEnd/>
                  <a:tailEnd/>
                </a:ln>
                <a:effectLst/>
              </p:spPr>
              <p:txBody>
                <a:bodyPr wrap="none">
                  <a:spAutoFit/>
                </a:bodyPr>
                <a:lstStyle/>
                <a:p>
                  <a:pPr algn="ctr">
                    <a:defRPr/>
                  </a:pPr>
                  <a:r>
                    <a:rPr lang="zh-CN" altLang="en-US" dirty="0">
                      <a:solidFill>
                        <a:srgbClr val="0000FF"/>
                      </a:solidFill>
                      <a:latin typeface="+mj-ea"/>
                      <a:ea typeface="+mj-ea"/>
                    </a:rPr>
                    <a:t>液体</a:t>
                  </a:r>
                </a:p>
              </p:txBody>
            </p:sp>
            <p:sp>
              <p:nvSpPr>
                <p:cNvPr id="16" name="Oval 158">
                  <a:extLst>
                    <a:ext uri="{FF2B5EF4-FFF2-40B4-BE49-F238E27FC236}">
                      <a16:creationId xmlns:a16="http://schemas.microsoft.com/office/drawing/2014/main" id="{BB8D27B9-C01D-A74F-9B07-F44D5F50E8C4}"/>
                    </a:ext>
                  </a:extLst>
                </p:cNvPr>
                <p:cNvSpPr>
                  <a:spLocks noChangeArrowheads="1"/>
                </p:cNvSpPr>
                <p:nvPr/>
              </p:nvSpPr>
              <p:spPr bwMode="auto">
                <a:xfrm>
                  <a:off x="1156" y="274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7" name="Oval 159">
                  <a:extLst>
                    <a:ext uri="{FF2B5EF4-FFF2-40B4-BE49-F238E27FC236}">
                      <a16:creationId xmlns:a16="http://schemas.microsoft.com/office/drawing/2014/main" id="{90EB1FDA-90BB-3547-BAE9-50B2EC0B1B91}"/>
                    </a:ext>
                  </a:extLst>
                </p:cNvPr>
                <p:cNvSpPr>
                  <a:spLocks noChangeArrowheads="1"/>
                </p:cNvSpPr>
                <p:nvPr/>
              </p:nvSpPr>
              <p:spPr bwMode="auto">
                <a:xfrm>
                  <a:off x="1247" y="2659"/>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8" name="Oval 160">
                  <a:extLst>
                    <a:ext uri="{FF2B5EF4-FFF2-40B4-BE49-F238E27FC236}">
                      <a16:creationId xmlns:a16="http://schemas.microsoft.com/office/drawing/2014/main" id="{78A582DA-8FB9-7F4C-A0E5-565847C02857}"/>
                    </a:ext>
                  </a:extLst>
                </p:cNvPr>
                <p:cNvSpPr>
                  <a:spLocks noChangeArrowheads="1"/>
                </p:cNvSpPr>
                <p:nvPr/>
              </p:nvSpPr>
              <p:spPr bwMode="auto">
                <a:xfrm>
                  <a:off x="295" y="1616"/>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9" name="Oval 162">
                  <a:extLst>
                    <a:ext uri="{FF2B5EF4-FFF2-40B4-BE49-F238E27FC236}">
                      <a16:creationId xmlns:a16="http://schemas.microsoft.com/office/drawing/2014/main" id="{2CECB105-0957-D84B-96C0-2CB3CD2E450D}"/>
                    </a:ext>
                  </a:extLst>
                </p:cNvPr>
                <p:cNvSpPr>
                  <a:spLocks noChangeArrowheads="1"/>
                </p:cNvSpPr>
                <p:nvPr/>
              </p:nvSpPr>
              <p:spPr bwMode="auto">
                <a:xfrm>
                  <a:off x="793" y="2658"/>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20" name="Oval 165">
                  <a:extLst>
                    <a:ext uri="{FF2B5EF4-FFF2-40B4-BE49-F238E27FC236}">
                      <a16:creationId xmlns:a16="http://schemas.microsoft.com/office/drawing/2014/main" id="{B07A7551-8353-5548-AF4E-2D2A5ED4B271}"/>
                    </a:ext>
                  </a:extLst>
                </p:cNvPr>
                <p:cNvSpPr>
                  <a:spLocks noChangeArrowheads="1"/>
                </p:cNvSpPr>
                <p:nvPr/>
              </p:nvSpPr>
              <p:spPr bwMode="auto">
                <a:xfrm>
                  <a:off x="204" y="2477"/>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21" name="Oval 167">
                  <a:extLst>
                    <a:ext uri="{FF2B5EF4-FFF2-40B4-BE49-F238E27FC236}">
                      <a16:creationId xmlns:a16="http://schemas.microsoft.com/office/drawing/2014/main" id="{7341D887-EA14-1F4D-80DD-DABFF81ED761}"/>
                    </a:ext>
                  </a:extLst>
                </p:cNvPr>
                <p:cNvSpPr>
                  <a:spLocks noChangeArrowheads="1"/>
                </p:cNvSpPr>
                <p:nvPr/>
              </p:nvSpPr>
              <p:spPr bwMode="auto">
                <a:xfrm>
                  <a:off x="217" y="2250"/>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22" name="Oval 172">
                  <a:extLst>
                    <a:ext uri="{FF2B5EF4-FFF2-40B4-BE49-F238E27FC236}">
                      <a16:creationId xmlns:a16="http://schemas.microsoft.com/office/drawing/2014/main" id="{7448BE1B-4939-FC49-A5FE-7AFFC60260E6}"/>
                    </a:ext>
                  </a:extLst>
                </p:cNvPr>
                <p:cNvSpPr>
                  <a:spLocks noChangeArrowheads="1"/>
                </p:cNvSpPr>
                <p:nvPr/>
              </p:nvSpPr>
              <p:spPr bwMode="auto">
                <a:xfrm>
                  <a:off x="657" y="229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23" name="Oval 174">
                  <a:extLst>
                    <a:ext uri="{FF2B5EF4-FFF2-40B4-BE49-F238E27FC236}">
                      <a16:creationId xmlns:a16="http://schemas.microsoft.com/office/drawing/2014/main" id="{50D3EEAF-18DA-0546-AC04-FEADF49E8284}"/>
                    </a:ext>
                  </a:extLst>
                </p:cNvPr>
                <p:cNvSpPr>
                  <a:spLocks noChangeArrowheads="1"/>
                </p:cNvSpPr>
                <p:nvPr/>
              </p:nvSpPr>
              <p:spPr bwMode="auto">
                <a:xfrm>
                  <a:off x="1156" y="279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24" name="Oval 175">
                  <a:extLst>
                    <a:ext uri="{FF2B5EF4-FFF2-40B4-BE49-F238E27FC236}">
                      <a16:creationId xmlns:a16="http://schemas.microsoft.com/office/drawing/2014/main" id="{80E02FBA-2E9C-6444-AB20-CB2E75A76496}"/>
                    </a:ext>
                  </a:extLst>
                </p:cNvPr>
                <p:cNvSpPr>
                  <a:spLocks noChangeArrowheads="1"/>
                </p:cNvSpPr>
                <p:nvPr/>
              </p:nvSpPr>
              <p:spPr bwMode="auto">
                <a:xfrm>
                  <a:off x="1745" y="2658"/>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25" name="Oval 176">
                  <a:extLst>
                    <a:ext uri="{FF2B5EF4-FFF2-40B4-BE49-F238E27FC236}">
                      <a16:creationId xmlns:a16="http://schemas.microsoft.com/office/drawing/2014/main" id="{2274270C-9D90-0B46-9695-38BD0051C39A}"/>
                    </a:ext>
                  </a:extLst>
                </p:cNvPr>
                <p:cNvSpPr>
                  <a:spLocks noChangeArrowheads="1"/>
                </p:cNvSpPr>
                <p:nvPr/>
              </p:nvSpPr>
              <p:spPr bwMode="auto">
                <a:xfrm>
                  <a:off x="657" y="2522"/>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26" name="Oval 178">
                  <a:extLst>
                    <a:ext uri="{FF2B5EF4-FFF2-40B4-BE49-F238E27FC236}">
                      <a16:creationId xmlns:a16="http://schemas.microsoft.com/office/drawing/2014/main" id="{24D8BAA8-2CFC-5445-932F-6DE4FA018B3B}"/>
                    </a:ext>
                  </a:extLst>
                </p:cNvPr>
                <p:cNvSpPr>
                  <a:spLocks noChangeArrowheads="1"/>
                </p:cNvSpPr>
                <p:nvPr/>
              </p:nvSpPr>
              <p:spPr bwMode="auto">
                <a:xfrm>
                  <a:off x="930" y="256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27" name="Oval 179">
                  <a:extLst>
                    <a:ext uri="{FF2B5EF4-FFF2-40B4-BE49-F238E27FC236}">
                      <a16:creationId xmlns:a16="http://schemas.microsoft.com/office/drawing/2014/main" id="{A773893B-D182-7543-88CB-DC3A652B48F0}"/>
                    </a:ext>
                  </a:extLst>
                </p:cNvPr>
                <p:cNvSpPr>
                  <a:spLocks noChangeArrowheads="1"/>
                </p:cNvSpPr>
                <p:nvPr/>
              </p:nvSpPr>
              <p:spPr bwMode="auto">
                <a:xfrm>
                  <a:off x="204" y="279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28" name="Oval 180">
                  <a:extLst>
                    <a:ext uri="{FF2B5EF4-FFF2-40B4-BE49-F238E27FC236}">
                      <a16:creationId xmlns:a16="http://schemas.microsoft.com/office/drawing/2014/main" id="{1DD25A37-9FF3-9240-8CAD-078AE29ADD55}"/>
                    </a:ext>
                  </a:extLst>
                </p:cNvPr>
                <p:cNvSpPr>
                  <a:spLocks noChangeArrowheads="1"/>
                </p:cNvSpPr>
                <p:nvPr/>
              </p:nvSpPr>
              <p:spPr bwMode="auto">
                <a:xfrm>
                  <a:off x="1519" y="2658"/>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29" name="Oval 181">
                  <a:extLst>
                    <a:ext uri="{FF2B5EF4-FFF2-40B4-BE49-F238E27FC236}">
                      <a16:creationId xmlns:a16="http://schemas.microsoft.com/office/drawing/2014/main" id="{BF6B2F4D-98E4-ED4F-AF84-12BFA6BF6E2A}"/>
                    </a:ext>
                  </a:extLst>
                </p:cNvPr>
                <p:cNvSpPr>
                  <a:spLocks noChangeArrowheads="1"/>
                </p:cNvSpPr>
                <p:nvPr/>
              </p:nvSpPr>
              <p:spPr bwMode="auto">
                <a:xfrm>
                  <a:off x="521" y="2885"/>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30" name="Oval 182">
                  <a:extLst>
                    <a:ext uri="{FF2B5EF4-FFF2-40B4-BE49-F238E27FC236}">
                      <a16:creationId xmlns:a16="http://schemas.microsoft.com/office/drawing/2014/main" id="{82D0EC1B-0E89-834A-B0C8-A4329FBC9853}"/>
                    </a:ext>
                  </a:extLst>
                </p:cNvPr>
                <p:cNvSpPr>
                  <a:spLocks noChangeArrowheads="1"/>
                </p:cNvSpPr>
                <p:nvPr/>
              </p:nvSpPr>
              <p:spPr bwMode="auto">
                <a:xfrm>
                  <a:off x="1383" y="297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31" name="Oval 183">
                  <a:extLst>
                    <a:ext uri="{FF2B5EF4-FFF2-40B4-BE49-F238E27FC236}">
                      <a16:creationId xmlns:a16="http://schemas.microsoft.com/office/drawing/2014/main" id="{EC782D79-F7B2-AD45-8115-83AFDDF1838A}"/>
                    </a:ext>
                  </a:extLst>
                </p:cNvPr>
                <p:cNvSpPr>
                  <a:spLocks noChangeArrowheads="1"/>
                </p:cNvSpPr>
                <p:nvPr/>
              </p:nvSpPr>
              <p:spPr bwMode="auto">
                <a:xfrm>
                  <a:off x="295" y="206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32" name="Oval 186">
                  <a:extLst>
                    <a:ext uri="{FF2B5EF4-FFF2-40B4-BE49-F238E27FC236}">
                      <a16:creationId xmlns:a16="http://schemas.microsoft.com/office/drawing/2014/main" id="{1806BC11-F050-814C-A387-6D73437877CE}"/>
                    </a:ext>
                  </a:extLst>
                </p:cNvPr>
                <p:cNvSpPr>
                  <a:spLocks noChangeArrowheads="1"/>
                </p:cNvSpPr>
                <p:nvPr/>
              </p:nvSpPr>
              <p:spPr bwMode="auto">
                <a:xfrm>
                  <a:off x="839" y="3384"/>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33" name="Oval 187">
                  <a:extLst>
                    <a:ext uri="{FF2B5EF4-FFF2-40B4-BE49-F238E27FC236}">
                      <a16:creationId xmlns:a16="http://schemas.microsoft.com/office/drawing/2014/main" id="{7667C60B-A71D-3B48-B809-C0DD1AB19E49}"/>
                    </a:ext>
                  </a:extLst>
                </p:cNvPr>
                <p:cNvSpPr>
                  <a:spLocks noChangeArrowheads="1"/>
                </p:cNvSpPr>
                <p:nvPr/>
              </p:nvSpPr>
              <p:spPr bwMode="auto">
                <a:xfrm>
                  <a:off x="567" y="320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34" name="Oval 188">
                  <a:extLst>
                    <a:ext uri="{FF2B5EF4-FFF2-40B4-BE49-F238E27FC236}">
                      <a16:creationId xmlns:a16="http://schemas.microsoft.com/office/drawing/2014/main" id="{39A36E37-8352-1F48-983C-7AA17D12D9FB}"/>
                    </a:ext>
                  </a:extLst>
                </p:cNvPr>
                <p:cNvSpPr>
                  <a:spLocks noChangeArrowheads="1"/>
                </p:cNvSpPr>
                <p:nvPr/>
              </p:nvSpPr>
              <p:spPr bwMode="auto">
                <a:xfrm>
                  <a:off x="1292" y="2522"/>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35" name="Oval 190">
                  <a:extLst>
                    <a:ext uri="{FF2B5EF4-FFF2-40B4-BE49-F238E27FC236}">
                      <a16:creationId xmlns:a16="http://schemas.microsoft.com/office/drawing/2014/main" id="{A673CA49-97D8-004D-955A-A2095B02A248}"/>
                    </a:ext>
                  </a:extLst>
                </p:cNvPr>
                <p:cNvSpPr>
                  <a:spLocks noChangeArrowheads="1"/>
                </p:cNvSpPr>
                <p:nvPr/>
              </p:nvSpPr>
              <p:spPr bwMode="auto">
                <a:xfrm>
                  <a:off x="839" y="3249"/>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36" name="Oval 191">
                  <a:extLst>
                    <a:ext uri="{FF2B5EF4-FFF2-40B4-BE49-F238E27FC236}">
                      <a16:creationId xmlns:a16="http://schemas.microsoft.com/office/drawing/2014/main" id="{44707466-C3E8-6347-9306-2B37242FA271}"/>
                    </a:ext>
                  </a:extLst>
                </p:cNvPr>
                <p:cNvSpPr>
                  <a:spLocks noChangeArrowheads="1"/>
                </p:cNvSpPr>
                <p:nvPr/>
              </p:nvSpPr>
              <p:spPr bwMode="auto">
                <a:xfrm>
                  <a:off x="1565" y="279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37" name="Oval 192">
                  <a:extLst>
                    <a:ext uri="{FF2B5EF4-FFF2-40B4-BE49-F238E27FC236}">
                      <a16:creationId xmlns:a16="http://schemas.microsoft.com/office/drawing/2014/main" id="{F16BECDA-88D5-4142-B3FB-66CD5086AB8A}"/>
                    </a:ext>
                  </a:extLst>
                </p:cNvPr>
                <p:cNvSpPr>
                  <a:spLocks noChangeArrowheads="1"/>
                </p:cNvSpPr>
                <p:nvPr/>
              </p:nvSpPr>
              <p:spPr bwMode="auto">
                <a:xfrm>
                  <a:off x="1745" y="2840"/>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38" name="Oval 193">
                  <a:extLst>
                    <a:ext uri="{FF2B5EF4-FFF2-40B4-BE49-F238E27FC236}">
                      <a16:creationId xmlns:a16="http://schemas.microsoft.com/office/drawing/2014/main" id="{AF9748D5-72C6-A342-AA21-926326B5CE42}"/>
                    </a:ext>
                  </a:extLst>
                </p:cNvPr>
                <p:cNvSpPr>
                  <a:spLocks noChangeArrowheads="1"/>
                </p:cNvSpPr>
                <p:nvPr/>
              </p:nvSpPr>
              <p:spPr bwMode="auto">
                <a:xfrm>
                  <a:off x="1610" y="3428"/>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39" name="Oval 194">
                  <a:extLst>
                    <a:ext uri="{FF2B5EF4-FFF2-40B4-BE49-F238E27FC236}">
                      <a16:creationId xmlns:a16="http://schemas.microsoft.com/office/drawing/2014/main" id="{77DF8780-6E8D-A64B-8047-ECB62F793D13}"/>
                    </a:ext>
                  </a:extLst>
                </p:cNvPr>
                <p:cNvSpPr>
                  <a:spLocks noChangeArrowheads="1"/>
                </p:cNvSpPr>
                <p:nvPr/>
              </p:nvSpPr>
              <p:spPr bwMode="auto">
                <a:xfrm>
                  <a:off x="1973" y="3112"/>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40" name="Oval 195">
                  <a:extLst>
                    <a:ext uri="{FF2B5EF4-FFF2-40B4-BE49-F238E27FC236}">
                      <a16:creationId xmlns:a16="http://schemas.microsoft.com/office/drawing/2014/main" id="{D97C49F2-D24F-2C47-ADEF-C7DBF1D6172D}"/>
                    </a:ext>
                  </a:extLst>
                </p:cNvPr>
                <p:cNvSpPr>
                  <a:spLocks noChangeArrowheads="1"/>
                </p:cNvSpPr>
                <p:nvPr/>
              </p:nvSpPr>
              <p:spPr bwMode="auto">
                <a:xfrm>
                  <a:off x="476" y="3293"/>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41" name="Oval 196">
                  <a:extLst>
                    <a:ext uri="{FF2B5EF4-FFF2-40B4-BE49-F238E27FC236}">
                      <a16:creationId xmlns:a16="http://schemas.microsoft.com/office/drawing/2014/main" id="{57DABB2D-9131-1B4B-9EF9-99B97C57B4F7}"/>
                    </a:ext>
                  </a:extLst>
                </p:cNvPr>
                <p:cNvSpPr>
                  <a:spLocks noChangeArrowheads="1"/>
                </p:cNvSpPr>
                <p:nvPr/>
              </p:nvSpPr>
              <p:spPr bwMode="auto">
                <a:xfrm>
                  <a:off x="975" y="279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42" name="Oval 197">
                  <a:extLst>
                    <a:ext uri="{FF2B5EF4-FFF2-40B4-BE49-F238E27FC236}">
                      <a16:creationId xmlns:a16="http://schemas.microsoft.com/office/drawing/2014/main" id="{569CF702-BF94-0E45-9486-4B420D953EFE}"/>
                    </a:ext>
                  </a:extLst>
                </p:cNvPr>
                <p:cNvSpPr>
                  <a:spLocks noChangeArrowheads="1"/>
                </p:cNvSpPr>
                <p:nvPr/>
              </p:nvSpPr>
              <p:spPr bwMode="auto">
                <a:xfrm>
                  <a:off x="1247" y="2250"/>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43" name="Oval 198">
                  <a:extLst>
                    <a:ext uri="{FF2B5EF4-FFF2-40B4-BE49-F238E27FC236}">
                      <a16:creationId xmlns:a16="http://schemas.microsoft.com/office/drawing/2014/main" id="{C3B81435-68CF-FD4A-8C4E-F9895BE26716}"/>
                    </a:ext>
                  </a:extLst>
                </p:cNvPr>
                <p:cNvSpPr>
                  <a:spLocks noChangeArrowheads="1"/>
                </p:cNvSpPr>
                <p:nvPr/>
              </p:nvSpPr>
              <p:spPr bwMode="auto">
                <a:xfrm>
                  <a:off x="657" y="297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44" name="Oval 200">
                  <a:extLst>
                    <a:ext uri="{FF2B5EF4-FFF2-40B4-BE49-F238E27FC236}">
                      <a16:creationId xmlns:a16="http://schemas.microsoft.com/office/drawing/2014/main" id="{1ED23250-F30D-2C48-A72E-6CB454A8D67F}"/>
                    </a:ext>
                  </a:extLst>
                </p:cNvPr>
                <p:cNvSpPr>
                  <a:spLocks noChangeArrowheads="1"/>
                </p:cNvSpPr>
                <p:nvPr/>
              </p:nvSpPr>
              <p:spPr bwMode="auto">
                <a:xfrm>
                  <a:off x="1202" y="297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45" name="Oval 201">
                  <a:extLst>
                    <a:ext uri="{FF2B5EF4-FFF2-40B4-BE49-F238E27FC236}">
                      <a16:creationId xmlns:a16="http://schemas.microsoft.com/office/drawing/2014/main" id="{E5DFD039-BECE-F140-B5F5-D2BF7F074FCC}"/>
                    </a:ext>
                  </a:extLst>
                </p:cNvPr>
                <p:cNvSpPr>
                  <a:spLocks noChangeArrowheads="1"/>
                </p:cNvSpPr>
                <p:nvPr/>
              </p:nvSpPr>
              <p:spPr bwMode="auto">
                <a:xfrm>
                  <a:off x="1292" y="274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46" name="Oval 202">
                  <a:extLst>
                    <a:ext uri="{FF2B5EF4-FFF2-40B4-BE49-F238E27FC236}">
                      <a16:creationId xmlns:a16="http://schemas.microsoft.com/office/drawing/2014/main" id="{E0FA3269-F02C-D041-BAB8-883404319AF3}"/>
                    </a:ext>
                  </a:extLst>
                </p:cNvPr>
                <p:cNvSpPr>
                  <a:spLocks noChangeArrowheads="1"/>
                </p:cNvSpPr>
                <p:nvPr/>
              </p:nvSpPr>
              <p:spPr bwMode="auto">
                <a:xfrm>
                  <a:off x="1338" y="320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47" name="Oval 203">
                  <a:extLst>
                    <a:ext uri="{FF2B5EF4-FFF2-40B4-BE49-F238E27FC236}">
                      <a16:creationId xmlns:a16="http://schemas.microsoft.com/office/drawing/2014/main" id="{80CC3D37-BFDE-5047-838B-9943E9260C08}"/>
                    </a:ext>
                  </a:extLst>
                </p:cNvPr>
                <p:cNvSpPr>
                  <a:spLocks noChangeArrowheads="1"/>
                </p:cNvSpPr>
                <p:nvPr/>
              </p:nvSpPr>
              <p:spPr bwMode="auto">
                <a:xfrm>
                  <a:off x="793" y="3066"/>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48" name="Oval 204">
                  <a:extLst>
                    <a:ext uri="{FF2B5EF4-FFF2-40B4-BE49-F238E27FC236}">
                      <a16:creationId xmlns:a16="http://schemas.microsoft.com/office/drawing/2014/main" id="{7D35ECDF-CD71-8D48-A0C8-0663611FD0DB}"/>
                    </a:ext>
                  </a:extLst>
                </p:cNvPr>
                <p:cNvSpPr>
                  <a:spLocks noChangeArrowheads="1"/>
                </p:cNvSpPr>
                <p:nvPr/>
              </p:nvSpPr>
              <p:spPr bwMode="auto">
                <a:xfrm>
                  <a:off x="1065" y="333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49" name="Oval 205">
                  <a:extLst>
                    <a:ext uri="{FF2B5EF4-FFF2-40B4-BE49-F238E27FC236}">
                      <a16:creationId xmlns:a16="http://schemas.microsoft.com/office/drawing/2014/main" id="{841F0455-26A1-F14D-8C58-81C54039AEA7}"/>
                    </a:ext>
                  </a:extLst>
                </p:cNvPr>
                <p:cNvSpPr>
                  <a:spLocks noChangeArrowheads="1"/>
                </p:cNvSpPr>
                <p:nvPr/>
              </p:nvSpPr>
              <p:spPr bwMode="auto">
                <a:xfrm>
                  <a:off x="1474" y="3249"/>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50" name="Oval 206">
                  <a:extLst>
                    <a:ext uri="{FF2B5EF4-FFF2-40B4-BE49-F238E27FC236}">
                      <a16:creationId xmlns:a16="http://schemas.microsoft.com/office/drawing/2014/main" id="{05574680-CAA8-3043-92F7-25B60426A757}"/>
                    </a:ext>
                  </a:extLst>
                </p:cNvPr>
                <p:cNvSpPr>
                  <a:spLocks noChangeArrowheads="1"/>
                </p:cNvSpPr>
                <p:nvPr/>
              </p:nvSpPr>
              <p:spPr bwMode="auto">
                <a:xfrm>
                  <a:off x="975" y="3066"/>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51" name="Oval 207">
                  <a:extLst>
                    <a:ext uri="{FF2B5EF4-FFF2-40B4-BE49-F238E27FC236}">
                      <a16:creationId xmlns:a16="http://schemas.microsoft.com/office/drawing/2014/main" id="{7EC498BA-69C8-AB42-878D-08F25CA62F84}"/>
                    </a:ext>
                  </a:extLst>
                </p:cNvPr>
                <p:cNvSpPr>
                  <a:spLocks noChangeArrowheads="1"/>
                </p:cNvSpPr>
                <p:nvPr/>
              </p:nvSpPr>
              <p:spPr bwMode="auto">
                <a:xfrm>
                  <a:off x="1065" y="3022"/>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52" name="Oval 208">
                  <a:extLst>
                    <a:ext uri="{FF2B5EF4-FFF2-40B4-BE49-F238E27FC236}">
                      <a16:creationId xmlns:a16="http://schemas.microsoft.com/office/drawing/2014/main" id="{4DF18C86-56BF-4848-8306-B8995B37A736}"/>
                    </a:ext>
                  </a:extLst>
                </p:cNvPr>
                <p:cNvSpPr>
                  <a:spLocks noChangeArrowheads="1"/>
                </p:cNvSpPr>
                <p:nvPr/>
              </p:nvSpPr>
              <p:spPr bwMode="auto">
                <a:xfrm>
                  <a:off x="1610" y="3112"/>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53" name="Oval 209">
                  <a:extLst>
                    <a:ext uri="{FF2B5EF4-FFF2-40B4-BE49-F238E27FC236}">
                      <a16:creationId xmlns:a16="http://schemas.microsoft.com/office/drawing/2014/main" id="{12398927-18E5-1E49-968E-71E20A142CC1}"/>
                    </a:ext>
                  </a:extLst>
                </p:cNvPr>
                <p:cNvSpPr>
                  <a:spLocks noChangeArrowheads="1"/>
                </p:cNvSpPr>
                <p:nvPr/>
              </p:nvSpPr>
              <p:spPr bwMode="auto">
                <a:xfrm>
                  <a:off x="1565" y="2024"/>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54" name="Oval 210">
                  <a:extLst>
                    <a:ext uri="{FF2B5EF4-FFF2-40B4-BE49-F238E27FC236}">
                      <a16:creationId xmlns:a16="http://schemas.microsoft.com/office/drawing/2014/main" id="{0E22CD9A-4DE3-3248-905A-D80B77AED93E}"/>
                    </a:ext>
                  </a:extLst>
                </p:cNvPr>
                <p:cNvSpPr>
                  <a:spLocks noChangeArrowheads="1"/>
                </p:cNvSpPr>
                <p:nvPr/>
              </p:nvSpPr>
              <p:spPr bwMode="auto">
                <a:xfrm>
                  <a:off x="1383" y="2840"/>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55" name="Oval 211">
                  <a:extLst>
                    <a:ext uri="{FF2B5EF4-FFF2-40B4-BE49-F238E27FC236}">
                      <a16:creationId xmlns:a16="http://schemas.microsoft.com/office/drawing/2014/main" id="{1848D7A3-AD26-4A4D-97A5-A92F8F295371}"/>
                    </a:ext>
                  </a:extLst>
                </p:cNvPr>
                <p:cNvSpPr>
                  <a:spLocks noChangeArrowheads="1"/>
                </p:cNvSpPr>
                <p:nvPr/>
              </p:nvSpPr>
              <p:spPr bwMode="auto">
                <a:xfrm>
                  <a:off x="1474" y="3066"/>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56" name="Oval 212">
                  <a:extLst>
                    <a:ext uri="{FF2B5EF4-FFF2-40B4-BE49-F238E27FC236}">
                      <a16:creationId xmlns:a16="http://schemas.microsoft.com/office/drawing/2014/main" id="{D88CEC5D-D160-D345-85C5-F65845F0775C}"/>
                    </a:ext>
                  </a:extLst>
                </p:cNvPr>
                <p:cNvSpPr>
                  <a:spLocks noChangeArrowheads="1"/>
                </p:cNvSpPr>
                <p:nvPr/>
              </p:nvSpPr>
              <p:spPr bwMode="auto">
                <a:xfrm>
                  <a:off x="1837" y="3022"/>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57" name="Oval 213">
                  <a:extLst>
                    <a:ext uri="{FF2B5EF4-FFF2-40B4-BE49-F238E27FC236}">
                      <a16:creationId xmlns:a16="http://schemas.microsoft.com/office/drawing/2014/main" id="{5C8F3FC6-908E-1542-B3AC-DF5FE20C501C}"/>
                    </a:ext>
                  </a:extLst>
                </p:cNvPr>
                <p:cNvSpPr>
                  <a:spLocks noChangeArrowheads="1"/>
                </p:cNvSpPr>
                <p:nvPr/>
              </p:nvSpPr>
              <p:spPr bwMode="auto">
                <a:xfrm>
                  <a:off x="1610" y="2477"/>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58" name="Oval 214">
                  <a:extLst>
                    <a:ext uri="{FF2B5EF4-FFF2-40B4-BE49-F238E27FC236}">
                      <a16:creationId xmlns:a16="http://schemas.microsoft.com/office/drawing/2014/main" id="{88E1067D-A547-E643-BB1A-9F3684407C0C}"/>
                    </a:ext>
                  </a:extLst>
                </p:cNvPr>
                <p:cNvSpPr>
                  <a:spLocks noChangeArrowheads="1"/>
                </p:cNvSpPr>
                <p:nvPr/>
              </p:nvSpPr>
              <p:spPr bwMode="auto">
                <a:xfrm>
                  <a:off x="2018" y="297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59" name="Oval 215">
                  <a:extLst>
                    <a:ext uri="{FF2B5EF4-FFF2-40B4-BE49-F238E27FC236}">
                      <a16:creationId xmlns:a16="http://schemas.microsoft.com/office/drawing/2014/main" id="{CD3C6AEC-E07B-9349-9D5B-652459627751}"/>
                    </a:ext>
                  </a:extLst>
                </p:cNvPr>
                <p:cNvSpPr>
                  <a:spLocks noChangeArrowheads="1"/>
                </p:cNvSpPr>
                <p:nvPr/>
              </p:nvSpPr>
              <p:spPr bwMode="auto">
                <a:xfrm>
                  <a:off x="1338" y="3430"/>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60" name="Oval 216">
                  <a:extLst>
                    <a:ext uri="{FF2B5EF4-FFF2-40B4-BE49-F238E27FC236}">
                      <a16:creationId xmlns:a16="http://schemas.microsoft.com/office/drawing/2014/main" id="{592DCE4F-874A-6144-9461-CB00EE34462B}"/>
                    </a:ext>
                  </a:extLst>
                </p:cNvPr>
                <p:cNvSpPr>
                  <a:spLocks noChangeArrowheads="1"/>
                </p:cNvSpPr>
                <p:nvPr/>
              </p:nvSpPr>
              <p:spPr bwMode="auto">
                <a:xfrm>
                  <a:off x="2245" y="297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61" name="Oval 217">
                  <a:extLst>
                    <a:ext uri="{FF2B5EF4-FFF2-40B4-BE49-F238E27FC236}">
                      <a16:creationId xmlns:a16="http://schemas.microsoft.com/office/drawing/2014/main" id="{4AF69931-C585-E14F-BAA9-E26A2C6DA162}"/>
                    </a:ext>
                  </a:extLst>
                </p:cNvPr>
                <p:cNvSpPr>
                  <a:spLocks noChangeArrowheads="1"/>
                </p:cNvSpPr>
                <p:nvPr/>
              </p:nvSpPr>
              <p:spPr bwMode="auto">
                <a:xfrm>
                  <a:off x="1882" y="3293"/>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62" name="Oval 218">
                  <a:extLst>
                    <a:ext uri="{FF2B5EF4-FFF2-40B4-BE49-F238E27FC236}">
                      <a16:creationId xmlns:a16="http://schemas.microsoft.com/office/drawing/2014/main" id="{FC404E6B-8CA1-AA45-A5AB-D16A249CEB64}"/>
                    </a:ext>
                  </a:extLst>
                </p:cNvPr>
                <p:cNvSpPr>
                  <a:spLocks noChangeArrowheads="1"/>
                </p:cNvSpPr>
                <p:nvPr/>
              </p:nvSpPr>
              <p:spPr bwMode="auto">
                <a:xfrm>
                  <a:off x="2110" y="3157"/>
                  <a:ext cx="121"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63" name="Oval 219">
                  <a:extLst>
                    <a:ext uri="{FF2B5EF4-FFF2-40B4-BE49-F238E27FC236}">
                      <a16:creationId xmlns:a16="http://schemas.microsoft.com/office/drawing/2014/main" id="{E81276C5-4182-6547-8812-64C1270C8A72}"/>
                    </a:ext>
                  </a:extLst>
                </p:cNvPr>
                <p:cNvSpPr>
                  <a:spLocks noChangeArrowheads="1"/>
                </p:cNvSpPr>
                <p:nvPr/>
              </p:nvSpPr>
              <p:spPr bwMode="auto">
                <a:xfrm>
                  <a:off x="612" y="3430"/>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64" name="Oval 221">
                  <a:extLst>
                    <a:ext uri="{FF2B5EF4-FFF2-40B4-BE49-F238E27FC236}">
                      <a16:creationId xmlns:a16="http://schemas.microsoft.com/office/drawing/2014/main" id="{94D30111-087E-414C-B77F-E6F86A9F2AB4}"/>
                    </a:ext>
                  </a:extLst>
                </p:cNvPr>
                <p:cNvSpPr>
                  <a:spLocks noChangeArrowheads="1"/>
                </p:cNvSpPr>
                <p:nvPr/>
              </p:nvSpPr>
              <p:spPr bwMode="auto">
                <a:xfrm>
                  <a:off x="431" y="2930"/>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65" name="Oval 222">
                  <a:extLst>
                    <a:ext uri="{FF2B5EF4-FFF2-40B4-BE49-F238E27FC236}">
                      <a16:creationId xmlns:a16="http://schemas.microsoft.com/office/drawing/2014/main" id="{EB0C8934-6B56-3145-A0B3-F4B5B2775C19}"/>
                    </a:ext>
                  </a:extLst>
                </p:cNvPr>
                <p:cNvSpPr>
                  <a:spLocks noChangeArrowheads="1"/>
                </p:cNvSpPr>
                <p:nvPr/>
              </p:nvSpPr>
              <p:spPr bwMode="auto">
                <a:xfrm>
                  <a:off x="839" y="2930"/>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66" name="Oval 223">
                  <a:extLst>
                    <a:ext uri="{FF2B5EF4-FFF2-40B4-BE49-F238E27FC236}">
                      <a16:creationId xmlns:a16="http://schemas.microsoft.com/office/drawing/2014/main" id="{4CCCDF89-DFD2-8445-AEF0-478E72346F20}"/>
                    </a:ext>
                  </a:extLst>
                </p:cNvPr>
                <p:cNvSpPr>
                  <a:spLocks noChangeArrowheads="1"/>
                </p:cNvSpPr>
                <p:nvPr/>
              </p:nvSpPr>
              <p:spPr bwMode="auto">
                <a:xfrm>
                  <a:off x="1745" y="2387"/>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67" name="Oval 225">
                  <a:extLst>
                    <a:ext uri="{FF2B5EF4-FFF2-40B4-BE49-F238E27FC236}">
                      <a16:creationId xmlns:a16="http://schemas.microsoft.com/office/drawing/2014/main" id="{AA1110BB-94B1-8F41-A92D-7D7E77244E6E}"/>
                    </a:ext>
                  </a:extLst>
                </p:cNvPr>
                <p:cNvSpPr>
                  <a:spLocks noChangeArrowheads="1"/>
                </p:cNvSpPr>
                <p:nvPr/>
              </p:nvSpPr>
              <p:spPr bwMode="auto">
                <a:xfrm>
                  <a:off x="1065" y="3157"/>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68" name="Oval 227">
                  <a:extLst>
                    <a:ext uri="{FF2B5EF4-FFF2-40B4-BE49-F238E27FC236}">
                      <a16:creationId xmlns:a16="http://schemas.microsoft.com/office/drawing/2014/main" id="{48C06232-849A-DD45-B8F0-5AEBF61B3320}"/>
                    </a:ext>
                  </a:extLst>
                </p:cNvPr>
                <p:cNvSpPr>
                  <a:spLocks noChangeArrowheads="1"/>
                </p:cNvSpPr>
                <p:nvPr/>
              </p:nvSpPr>
              <p:spPr bwMode="auto">
                <a:xfrm>
                  <a:off x="1474" y="3066"/>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69" name="Oval 228">
                  <a:extLst>
                    <a:ext uri="{FF2B5EF4-FFF2-40B4-BE49-F238E27FC236}">
                      <a16:creationId xmlns:a16="http://schemas.microsoft.com/office/drawing/2014/main" id="{DA0B04F7-07E9-D443-A3B8-6A01025189F9}"/>
                    </a:ext>
                  </a:extLst>
                </p:cNvPr>
                <p:cNvSpPr>
                  <a:spLocks noChangeArrowheads="1"/>
                </p:cNvSpPr>
                <p:nvPr/>
              </p:nvSpPr>
              <p:spPr bwMode="auto">
                <a:xfrm>
                  <a:off x="930" y="2931"/>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70" name="Oval 230">
                  <a:extLst>
                    <a:ext uri="{FF2B5EF4-FFF2-40B4-BE49-F238E27FC236}">
                      <a16:creationId xmlns:a16="http://schemas.microsoft.com/office/drawing/2014/main" id="{0BFF3F95-1B70-2549-B7F1-1886AA6D0214}"/>
                    </a:ext>
                  </a:extLst>
                </p:cNvPr>
                <p:cNvSpPr>
                  <a:spLocks noChangeArrowheads="1"/>
                </p:cNvSpPr>
                <p:nvPr/>
              </p:nvSpPr>
              <p:spPr bwMode="auto">
                <a:xfrm>
                  <a:off x="2154" y="3022"/>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71" name="Oval 232">
                  <a:extLst>
                    <a:ext uri="{FF2B5EF4-FFF2-40B4-BE49-F238E27FC236}">
                      <a16:creationId xmlns:a16="http://schemas.microsoft.com/office/drawing/2014/main" id="{4A684BB7-D1AD-8547-9FB0-0092D95B382C}"/>
                    </a:ext>
                  </a:extLst>
                </p:cNvPr>
                <p:cNvSpPr>
                  <a:spLocks noChangeArrowheads="1"/>
                </p:cNvSpPr>
                <p:nvPr/>
              </p:nvSpPr>
              <p:spPr bwMode="auto">
                <a:xfrm>
                  <a:off x="1519" y="1570"/>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72" name="Oval 233">
                  <a:extLst>
                    <a:ext uri="{FF2B5EF4-FFF2-40B4-BE49-F238E27FC236}">
                      <a16:creationId xmlns:a16="http://schemas.microsoft.com/office/drawing/2014/main" id="{38C6E310-A1C6-994D-B6C6-AA9DD347BA6B}"/>
                    </a:ext>
                  </a:extLst>
                </p:cNvPr>
                <p:cNvSpPr>
                  <a:spLocks noChangeArrowheads="1"/>
                </p:cNvSpPr>
                <p:nvPr/>
              </p:nvSpPr>
              <p:spPr bwMode="auto">
                <a:xfrm>
                  <a:off x="1034" y="2885"/>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73" name="Oval 235">
                  <a:extLst>
                    <a:ext uri="{FF2B5EF4-FFF2-40B4-BE49-F238E27FC236}">
                      <a16:creationId xmlns:a16="http://schemas.microsoft.com/office/drawing/2014/main" id="{62524E3F-7969-0D44-8077-CBADB0AB9447}"/>
                    </a:ext>
                  </a:extLst>
                </p:cNvPr>
                <p:cNvSpPr>
                  <a:spLocks noChangeArrowheads="1"/>
                </p:cNvSpPr>
                <p:nvPr/>
              </p:nvSpPr>
              <p:spPr bwMode="auto">
                <a:xfrm>
                  <a:off x="1533" y="297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74" name="Oval 236">
                  <a:extLst>
                    <a:ext uri="{FF2B5EF4-FFF2-40B4-BE49-F238E27FC236}">
                      <a16:creationId xmlns:a16="http://schemas.microsoft.com/office/drawing/2014/main" id="{B755B3B2-DDFC-9E41-928D-3A74AFEFFF1C}"/>
                    </a:ext>
                  </a:extLst>
                </p:cNvPr>
                <p:cNvSpPr>
                  <a:spLocks noChangeArrowheads="1"/>
                </p:cNvSpPr>
                <p:nvPr/>
              </p:nvSpPr>
              <p:spPr bwMode="auto">
                <a:xfrm>
                  <a:off x="793" y="2024"/>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75" name="Oval 237">
                  <a:extLst>
                    <a:ext uri="{FF2B5EF4-FFF2-40B4-BE49-F238E27FC236}">
                      <a16:creationId xmlns:a16="http://schemas.microsoft.com/office/drawing/2014/main" id="{4499ABFF-C249-2B41-A52E-372C57DA804A}"/>
                    </a:ext>
                  </a:extLst>
                </p:cNvPr>
                <p:cNvSpPr>
                  <a:spLocks noChangeArrowheads="1"/>
                </p:cNvSpPr>
                <p:nvPr/>
              </p:nvSpPr>
              <p:spPr bwMode="auto">
                <a:xfrm>
                  <a:off x="853" y="3157"/>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76" name="Oval 238">
                  <a:extLst>
                    <a:ext uri="{FF2B5EF4-FFF2-40B4-BE49-F238E27FC236}">
                      <a16:creationId xmlns:a16="http://schemas.microsoft.com/office/drawing/2014/main" id="{EEC2354B-E1EC-CD47-A9BF-A1427A097C8C}"/>
                    </a:ext>
                  </a:extLst>
                </p:cNvPr>
                <p:cNvSpPr>
                  <a:spLocks noChangeArrowheads="1"/>
                </p:cNvSpPr>
                <p:nvPr/>
              </p:nvSpPr>
              <p:spPr bwMode="auto">
                <a:xfrm>
                  <a:off x="2200" y="2704"/>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77" name="Oval 239">
                  <a:extLst>
                    <a:ext uri="{FF2B5EF4-FFF2-40B4-BE49-F238E27FC236}">
                      <a16:creationId xmlns:a16="http://schemas.microsoft.com/office/drawing/2014/main" id="{BE715C1D-44A1-C345-A43D-F615DFFCFBCF}"/>
                    </a:ext>
                  </a:extLst>
                </p:cNvPr>
                <p:cNvSpPr>
                  <a:spLocks noChangeArrowheads="1"/>
                </p:cNvSpPr>
                <p:nvPr/>
              </p:nvSpPr>
              <p:spPr bwMode="auto">
                <a:xfrm>
                  <a:off x="1428" y="2387"/>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78" name="Oval 240">
                  <a:extLst>
                    <a:ext uri="{FF2B5EF4-FFF2-40B4-BE49-F238E27FC236}">
                      <a16:creationId xmlns:a16="http://schemas.microsoft.com/office/drawing/2014/main" id="{62258B8B-4A39-3C43-84D2-2A13BAF82F4F}"/>
                    </a:ext>
                  </a:extLst>
                </p:cNvPr>
                <p:cNvSpPr>
                  <a:spLocks noChangeArrowheads="1"/>
                </p:cNvSpPr>
                <p:nvPr/>
              </p:nvSpPr>
              <p:spPr bwMode="auto">
                <a:xfrm>
                  <a:off x="1701" y="297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79" name="Oval 241">
                  <a:extLst>
                    <a:ext uri="{FF2B5EF4-FFF2-40B4-BE49-F238E27FC236}">
                      <a16:creationId xmlns:a16="http://schemas.microsoft.com/office/drawing/2014/main" id="{9F2D7DE4-F594-9D4D-8345-8F0BF858AF2A}"/>
                    </a:ext>
                  </a:extLst>
                </p:cNvPr>
                <p:cNvSpPr>
                  <a:spLocks noChangeArrowheads="1"/>
                </p:cNvSpPr>
                <p:nvPr/>
              </p:nvSpPr>
              <p:spPr bwMode="auto">
                <a:xfrm>
                  <a:off x="1474" y="3384"/>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80" name="Oval 242">
                  <a:extLst>
                    <a:ext uri="{FF2B5EF4-FFF2-40B4-BE49-F238E27FC236}">
                      <a16:creationId xmlns:a16="http://schemas.microsoft.com/office/drawing/2014/main" id="{CE1EFE1F-4971-9B44-9721-C57A547D691E}"/>
                    </a:ext>
                  </a:extLst>
                </p:cNvPr>
                <p:cNvSpPr>
                  <a:spLocks noChangeArrowheads="1"/>
                </p:cNvSpPr>
                <p:nvPr/>
              </p:nvSpPr>
              <p:spPr bwMode="auto">
                <a:xfrm>
                  <a:off x="1202" y="320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81" name="Oval 243">
                  <a:extLst>
                    <a:ext uri="{FF2B5EF4-FFF2-40B4-BE49-F238E27FC236}">
                      <a16:creationId xmlns:a16="http://schemas.microsoft.com/office/drawing/2014/main" id="{32F67AAF-9D06-5C44-9BF3-059A9020F699}"/>
                    </a:ext>
                  </a:extLst>
                </p:cNvPr>
                <p:cNvSpPr>
                  <a:spLocks noChangeArrowheads="1"/>
                </p:cNvSpPr>
                <p:nvPr/>
              </p:nvSpPr>
              <p:spPr bwMode="auto">
                <a:xfrm>
                  <a:off x="340" y="3157"/>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82" name="Oval 244">
                  <a:extLst>
                    <a:ext uri="{FF2B5EF4-FFF2-40B4-BE49-F238E27FC236}">
                      <a16:creationId xmlns:a16="http://schemas.microsoft.com/office/drawing/2014/main" id="{9DD0DA12-6085-134C-BA72-9CE088BF7D48}"/>
                    </a:ext>
                  </a:extLst>
                </p:cNvPr>
                <p:cNvSpPr>
                  <a:spLocks noChangeArrowheads="1"/>
                </p:cNvSpPr>
                <p:nvPr/>
              </p:nvSpPr>
              <p:spPr bwMode="auto">
                <a:xfrm>
                  <a:off x="567" y="3066"/>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83" name="Oval 246">
                  <a:extLst>
                    <a:ext uri="{FF2B5EF4-FFF2-40B4-BE49-F238E27FC236}">
                      <a16:creationId xmlns:a16="http://schemas.microsoft.com/office/drawing/2014/main" id="{B0C9EBED-E3C1-D64D-85F1-D9F1F5C499F7}"/>
                    </a:ext>
                  </a:extLst>
                </p:cNvPr>
                <p:cNvSpPr>
                  <a:spLocks noChangeArrowheads="1"/>
                </p:cNvSpPr>
                <p:nvPr/>
              </p:nvSpPr>
              <p:spPr bwMode="auto">
                <a:xfrm>
                  <a:off x="1338" y="333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84" name="Oval 247">
                  <a:extLst>
                    <a:ext uri="{FF2B5EF4-FFF2-40B4-BE49-F238E27FC236}">
                      <a16:creationId xmlns:a16="http://schemas.microsoft.com/office/drawing/2014/main" id="{060B21B9-7796-E344-BC4B-1CC63A140514}"/>
                    </a:ext>
                  </a:extLst>
                </p:cNvPr>
                <p:cNvSpPr>
                  <a:spLocks noChangeArrowheads="1"/>
                </p:cNvSpPr>
                <p:nvPr/>
              </p:nvSpPr>
              <p:spPr bwMode="auto">
                <a:xfrm>
                  <a:off x="1156" y="3067"/>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85" name="Oval 248">
                  <a:extLst>
                    <a:ext uri="{FF2B5EF4-FFF2-40B4-BE49-F238E27FC236}">
                      <a16:creationId xmlns:a16="http://schemas.microsoft.com/office/drawing/2014/main" id="{AAD9B401-81FA-CA49-BF05-0A9EC063FD5A}"/>
                    </a:ext>
                  </a:extLst>
                </p:cNvPr>
                <p:cNvSpPr>
                  <a:spLocks noChangeArrowheads="1"/>
                </p:cNvSpPr>
                <p:nvPr/>
              </p:nvSpPr>
              <p:spPr bwMode="auto">
                <a:xfrm>
                  <a:off x="567" y="206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86" name="Oval 249">
                  <a:extLst>
                    <a:ext uri="{FF2B5EF4-FFF2-40B4-BE49-F238E27FC236}">
                      <a16:creationId xmlns:a16="http://schemas.microsoft.com/office/drawing/2014/main" id="{B9A2B326-E2C9-6848-9E36-70D1654AFD06}"/>
                    </a:ext>
                  </a:extLst>
                </p:cNvPr>
                <p:cNvSpPr>
                  <a:spLocks noChangeArrowheads="1"/>
                </p:cNvSpPr>
                <p:nvPr/>
              </p:nvSpPr>
              <p:spPr bwMode="auto">
                <a:xfrm>
                  <a:off x="2154" y="229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87" name="Oval 250">
                  <a:extLst>
                    <a:ext uri="{FF2B5EF4-FFF2-40B4-BE49-F238E27FC236}">
                      <a16:creationId xmlns:a16="http://schemas.microsoft.com/office/drawing/2014/main" id="{B07B9F3B-05C2-B04E-9B61-E5A11682F8AB}"/>
                    </a:ext>
                  </a:extLst>
                </p:cNvPr>
                <p:cNvSpPr>
                  <a:spLocks noChangeArrowheads="1"/>
                </p:cNvSpPr>
                <p:nvPr/>
              </p:nvSpPr>
              <p:spPr bwMode="auto">
                <a:xfrm>
                  <a:off x="703" y="320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88" name="Oval 251">
                  <a:extLst>
                    <a:ext uri="{FF2B5EF4-FFF2-40B4-BE49-F238E27FC236}">
                      <a16:creationId xmlns:a16="http://schemas.microsoft.com/office/drawing/2014/main" id="{289096D8-76ED-0F4D-B8C4-007081A545C5}"/>
                    </a:ext>
                  </a:extLst>
                </p:cNvPr>
                <p:cNvSpPr>
                  <a:spLocks noChangeArrowheads="1"/>
                </p:cNvSpPr>
                <p:nvPr/>
              </p:nvSpPr>
              <p:spPr bwMode="auto">
                <a:xfrm>
                  <a:off x="1610" y="2885"/>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89" name="Oval 252">
                  <a:extLst>
                    <a:ext uri="{FF2B5EF4-FFF2-40B4-BE49-F238E27FC236}">
                      <a16:creationId xmlns:a16="http://schemas.microsoft.com/office/drawing/2014/main" id="{56759BB0-7847-F244-8A46-D856F7AF8DD9}"/>
                    </a:ext>
                  </a:extLst>
                </p:cNvPr>
                <p:cNvSpPr>
                  <a:spLocks noChangeArrowheads="1"/>
                </p:cNvSpPr>
                <p:nvPr/>
              </p:nvSpPr>
              <p:spPr bwMode="auto">
                <a:xfrm>
                  <a:off x="431" y="3384"/>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90" name="Oval 253">
                  <a:extLst>
                    <a:ext uri="{FF2B5EF4-FFF2-40B4-BE49-F238E27FC236}">
                      <a16:creationId xmlns:a16="http://schemas.microsoft.com/office/drawing/2014/main" id="{AFA7CB7D-E970-C04E-8A39-B27922B132D1}"/>
                    </a:ext>
                  </a:extLst>
                </p:cNvPr>
                <p:cNvSpPr>
                  <a:spLocks noChangeArrowheads="1"/>
                </p:cNvSpPr>
                <p:nvPr/>
              </p:nvSpPr>
              <p:spPr bwMode="auto">
                <a:xfrm>
                  <a:off x="1020" y="2659"/>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91" name="Oval 255">
                  <a:extLst>
                    <a:ext uri="{FF2B5EF4-FFF2-40B4-BE49-F238E27FC236}">
                      <a16:creationId xmlns:a16="http://schemas.microsoft.com/office/drawing/2014/main" id="{310CB9C0-750C-F840-82B1-2F73D1F6BBAC}"/>
                    </a:ext>
                  </a:extLst>
                </p:cNvPr>
                <p:cNvSpPr>
                  <a:spLocks noChangeArrowheads="1"/>
                </p:cNvSpPr>
                <p:nvPr/>
              </p:nvSpPr>
              <p:spPr bwMode="auto">
                <a:xfrm>
                  <a:off x="1791" y="3249"/>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92" name="Oval 256">
                  <a:extLst>
                    <a:ext uri="{FF2B5EF4-FFF2-40B4-BE49-F238E27FC236}">
                      <a16:creationId xmlns:a16="http://schemas.microsoft.com/office/drawing/2014/main" id="{0D87B0A8-571C-C640-B9CF-DB47049744F9}"/>
                    </a:ext>
                  </a:extLst>
                </p:cNvPr>
                <p:cNvSpPr>
                  <a:spLocks noChangeArrowheads="1"/>
                </p:cNvSpPr>
                <p:nvPr/>
              </p:nvSpPr>
              <p:spPr bwMode="auto">
                <a:xfrm>
                  <a:off x="1973" y="3428"/>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93" name="Oval 257">
                  <a:extLst>
                    <a:ext uri="{FF2B5EF4-FFF2-40B4-BE49-F238E27FC236}">
                      <a16:creationId xmlns:a16="http://schemas.microsoft.com/office/drawing/2014/main" id="{555E5A34-D8DC-A045-B947-C5213370CB70}"/>
                    </a:ext>
                  </a:extLst>
                </p:cNvPr>
                <p:cNvSpPr>
                  <a:spLocks noChangeArrowheads="1"/>
                </p:cNvSpPr>
                <p:nvPr/>
              </p:nvSpPr>
              <p:spPr bwMode="auto">
                <a:xfrm>
                  <a:off x="1882" y="2795"/>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94" name="Oval 260">
                  <a:extLst>
                    <a:ext uri="{FF2B5EF4-FFF2-40B4-BE49-F238E27FC236}">
                      <a16:creationId xmlns:a16="http://schemas.microsoft.com/office/drawing/2014/main" id="{B9F874D1-50CE-D048-AD75-026F69F5409E}"/>
                    </a:ext>
                  </a:extLst>
                </p:cNvPr>
                <p:cNvSpPr>
                  <a:spLocks noChangeArrowheads="1"/>
                </p:cNvSpPr>
                <p:nvPr/>
              </p:nvSpPr>
              <p:spPr bwMode="auto">
                <a:xfrm>
                  <a:off x="612" y="333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95" name="Oval 261">
                  <a:extLst>
                    <a:ext uri="{FF2B5EF4-FFF2-40B4-BE49-F238E27FC236}">
                      <a16:creationId xmlns:a16="http://schemas.microsoft.com/office/drawing/2014/main" id="{012C4DD3-AC7F-0548-A35F-76A5E3312BFF}"/>
                    </a:ext>
                  </a:extLst>
                </p:cNvPr>
                <p:cNvSpPr>
                  <a:spLocks noChangeArrowheads="1"/>
                </p:cNvSpPr>
                <p:nvPr/>
              </p:nvSpPr>
              <p:spPr bwMode="auto">
                <a:xfrm>
                  <a:off x="1080" y="229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96" name="Oval 262">
                  <a:extLst>
                    <a:ext uri="{FF2B5EF4-FFF2-40B4-BE49-F238E27FC236}">
                      <a16:creationId xmlns:a16="http://schemas.microsoft.com/office/drawing/2014/main" id="{3971541A-68EC-554A-B853-1A82547640DD}"/>
                    </a:ext>
                  </a:extLst>
                </p:cNvPr>
                <p:cNvSpPr>
                  <a:spLocks noChangeArrowheads="1"/>
                </p:cNvSpPr>
                <p:nvPr/>
              </p:nvSpPr>
              <p:spPr bwMode="auto">
                <a:xfrm>
                  <a:off x="445" y="3157"/>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97" name="Oval 264">
                  <a:extLst>
                    <a:ext uri="{FF2B5EF4-FFF2-40B4-BE49-F238E27FC236}">
                      <a16:creationId xmlns:a16="http://schemas.microsoft.com/office/drawing/2014/main" id="{2D6529A6-F5C6-A64E-8F39-0E2DF100DAC2}"/>
                    </a:ext>
                  </a:extLst>
                </p:cNvPr>
                <p:cNvSpPr>
                  <a:spLocks noChangeArrowheads="1"/>
                </p:cNvSpPr>
                <p:nvPr/>
              </p:nvSpPr>
              <p:spPr bwMode="auto">
                <a:xfrm>
                  <a:off x="340" y="3294"/>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98" name="Oval 265">
                  <a:extLst>
                    <a:ext uri="{FF2B5EF4-FFF2-40B4-BE49-F238E27FC236}">
                      <a16:creationId xmlns:a16="http://schemas.microsoft.com/office/drawing/2014/main" id="{47D8A8A7-B045-D541-81DE-9B2F09657229}"/>
                    </a:ext>
                  </a:extLst>
                </p:cNvPr>
                <p:cNvSpPr>
                  <a:spLocks noChangeArrowheads="1"/>
                </p:cNvSpPr>
                <p:nvPr/>
              </p:nvSpPr>
              <p:spPr bwMode="auto">
                <a:xfrm>
                  <a:off x="567" y="2704"/>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99" name="Oval 266">
                  <a:extLst>
                    <a:ext uri="{FF2B5EF4-FFF2-40B4-BE49-F238E27FC236}">
                      <a16:creationId xmlns:a16="http://schemas.microsoft.com/office/drawing/2014/main" id="{D1CDCD8C-B036-CA49-B2B0-15C11C48BDF0}"/>
                    </a:ext>
                  </a:extLst>
                </p:cNvPr>
                <p:cNvSpPr>
                  <a:spLocks noChangeArrowheads="1"/>
                </p:cNvSpPr>
                <p:nvPr/>
              </p:nvSpPr>
              <p:spPr bwMode="auto">
                <a:xfrm>
                  <a:off x="657" y="2885"/>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00" name="Oval 267">
                  <a:extLst>
                    <a:ext uri="{FF2B5EF4-FFF2-40B4-BE49-F238E27FC236}">
                      <a16:creationId xmlns:a16="http://schemas.microsoft.com/office/drawing/2014/main" id="{58ADFE2E-EB65-894C-A6F9-1DE22A3B990C}"/>
                    </a:ext>
                  </a:extLst>
                </p:cNvPr>
                <p:cNvSpPr>
                  <a:spLocks noChangeArrowheads="1"/>
                </p:cNvSpPr>
                <p:nvPr/>
              </p:nvSpPr>
              <p:spPr bwMode="auto">
                <a:xfrm>
                  <a:off x="1383" y="2659"/>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01" name="Oval 268">
                  <a:extLst>
                    <a:ext uri="{FF2B5EF4-FFF2-40B4-BE49-F238E27FC236}">
                      <a16:creationId xmlns:a16="http://schemas.microsoft.com/office/drawing/2014/main" id="{B97BB3F5-CBDA-F044-B6CC-66EE900273C0}"/>
                    </a:ext>
                  </a:extLst>
                </p:cNvPr>
                <p:cNvSpPr>
                  <a:spLocks noChangeArrowheads="1"/>
                </p:cNvSpPr>
                <p:nvPr/>
              </p:nvSpPr>
              <p:spPr bwMode="auto">
                <a:xfrm>
                  <a:off x="1973" y="3293"/>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02" name="Oval 269">
                  <a:extLst>
                    <a:ext uri="{FF2B5EF4-FFF2-40B4-BE49-F238E27FC236}">
                      <a16:creationId xmlns:a16="http://schemas.microsoft.com/office/drawing/2014/main" id="{652BC7BF-6B58-1447-8762-4743918E65BA}"/>
                    </a:ext>
                  </a:extLst>
                </p:cNvPr>
                <p:cNvSpPr>
                  <a:spLocks noChangeArrowheads="1"/>
                </p:cNvSpPr>
                <p:nvPr/>
              </p:nvSpPr>
              <p:spPr bwMode="auto">
                <a:xfrm>
                  <a:off x="1745" y="3384"/>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03" name="Oval 270">
                  <a:extLst>
                    <a:ext uri="{FF2B5EF4-FFF2-40B4-BE49-F238E27FC236}">
                      <a16:creationId xmlns:a16="http://schemas.microsoft.com/office/drawing/2014/main" id="{1392F7F9-942F-7A4F-8F56-8536C2150B7C}"/>
                    </a:ext>
                  </a:extLst>
                </p:cNvPr>
                <p:cNvSpPr>
                  <a:spLocks noChangeArrowheads="1"/>
                </p:cNvSpPr>
                <p:nvPr/>
              </p:nvSpPr>
              <p:spPr bwMode="auto">
                <a:xfrm>
                  <a:off x="1837" y="3112"/>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04" name="Oval 271">
                  <a:extLst>
                    <a:ext uri="{FF2B5EF4-FFF2-40B4-BE49-F238E27FC236}">
                      <a16:creationId xmlns:a16="http://schemas.microsoft.com/office/drawing/2014/main" id="{FAC5F9E5-DCF9-E046-AFD3-ADC138E32A9D}"/>
                    </a:ext>
                  </a:extLst>
                </p:cNvPr>
                <p:cNvSpPr>
                  <a:spLocks noChangeArrowheads="1"/>
                </p:cNvSpPr>
                <p:nvPr/>
              </p:nvSpPr>
              <p:spPr bwMode="auto">
                <a:xfrm>
                  <a:off x="1745" y="2795"/>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05" name="Oval 273">
                  <a:extLst>
                    <a:ext uri="{FF2B5EF4-FFF2-40B4-BE49-F238E27FC236}">
                      <a16:creationId xmlns:a16="http://schemas.microsoft.com/office/drawing/2014/main" id="{1157E8A7-AF50-9344-8FB8-EEF441ACE891}"/>
                    </a:ext>
                  </a:extLst>
                </p:cNvPr>
                <p:cNvSpPr>
                  <a:spLocks noChangeArrowheads="1"/>
                </p:cNvSpPr>
                <p:nvPr/>
              </p:nvSpPr>
              <p:spPr bwMode="auto">
                <a:xfrm>
                  <a:off x="1837" y="2024"/>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06" name="Oval 276">
                  <a:extLst>
                    <a:ext uri="{FF2B5EF4-FFF2-40B4-BE49-F238E27FC236}">
                      <a16:creationId xmlns:a16="http://schemas.microsoft.com/office/drawing/2014/main" id="{E80A730E-CEB3-BA4C-84A8-A9D335F396E1}"/>
                    </a:ext>
                  </a:extLst>
                </p:cNvPr>
                <p:cNvSpPr>
                  <a:spLocks noChangeArrowheads="1"/>
                </p:cNvSpPr>
                <p:nvPr/>
              </p:nvSpPr>
              <p:spPr bwMode="auto">
                <a:xfrm>
                  <a:off x="703" y="333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07" name="Oval 279">
                  <a:extLst>
                    <a:ext uri="{FF2B5EF4-FFF2-40B4-BE49-F238E27FC236}">
                      <a16:creationId xmlns:a16="http://schemas.microsoft.com/office/drawing/2014/main" id="{9495BB2A-D893-AE41-ABC4-45E52653DA5B}"/>
                    </a:ext>
                  </a:extLst>
                </p:cNvPr>
                <p:cNvSpPr>
                  <a:spLocks noChangeArrowheads="1"/>
                </p:cNvSpPr>
                <p:nvPr/>
              </p:nvSpPr>
              <p:spPr bwMode="auto">
                <a:xfrm>
                  <a:off x="1745" y="125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08" name="Oval 280">
                  <a:extLst>
                    <a:ext uri="{FF2B5EF4-FFF2-40B4-BE49-F238E27FC236}">
                      <a16:creationId xmlns:a16="http://schemas.microsoft.com/office/drawing/2014/main" id="{F104F449-5EC8-E545-803C-B3D21E6443E0}"/>
                    </a:ext>
                  </a:extLst>
                </p:cNvPr>
                <p:cNvSpPr>
                  <a:spLocks noChangeArrowheads="1"/>
                </p:cNvSpPr>
                <p:nvPr/>
              </p:nvSpPr>
              <p:spPr bwMode="auto">
                <a:xfrm>
                  <a:off x="1882" y="2658"/>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09" name="Oval 282">
                  <a:extLst>
                    <a:ext uri="{FF2B5EF4-FFF2-40B4-BE49-F238E27FC236}">
                      <a16:creationId xmlns:a16="http://schemas.microsoft.com/office/drawing/2014/main" id="{F228B858-AE10-A94F-B68F-7BC8E85CB18A}"/>
                    </a:ext>
                  </a:extLst>
                </p:cNvPr>
                <p:cNvSpPr>
                  <a:spLocks noChangeArrowheads="1"/>
                </p:cNvSpPr>
                <p:nvPr/>
              </p:nvSpPr>
              <p:spPr bwMode="auto">
                <a:xfrm>
                  <a:off x="2064" y="2840"/>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10" name="Oval 283">
                  <a:extLst>
                    <a:ext uri="{FF2B5EF4-FFF2-40B4-BE49-F238E27FC236}">
                      <a16:creationId xmlns:a16="http://schemas.microsoft.com/office/drawing/2014/main" id="{2520AD23-58BB-EE4B-9C21-1343F9591934}"/>
                    </a:ext>
                  </a:extLst>
                </p:cNvPr>
                <p:cNvSpPr>
                  <a:spLocks noChangeArrowheads="1"/>
                </p:cNvSpPr>
                <p:nvPr/>
              </p:nvSpPr>
              <p:spPr bwMode="auto">
                <a:xfrm>
                  <a:off x="839" y="274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11" name="Oval 284">
                  <a:extLst>
                    <a:ext uri="{FF2B5EF4-FFF2-40B4-BE49-F238E27FC236}">
                      <a16:creationId xmlns:a16="http://schemas.microsoft.com/office/drawing/2014/main" id="{01F06647-8734-B542-A288-96CCFB655F29}"/>
                    </a:ext>
                  </a:extLst>
                </p:cNvPr>
                <p:cNvSpPr>
                  <a:spLocks noChangeArrowheads="1"/>
                </p:cNvSpPr>
                <p:nvPr/>
              </p:nvSpPr>
              <p:spPr bwMode="auto">
                <a:xfrm>
                  <a:off x="2245" y="3157"/>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12" name="Oval 285">
                  <a:extLst>
                    <a:ext uri="{FF2B5EF4-FFF2-40B4-BE49-F238E27FC236}">
                      <a16:creationId xmlns:a16="http://schemas.microsoft.com/office/drawing/2014/main" id="{A0BB0E00-494C-E345-8B9E-643EC0EC2ADD}"/>
                    </a:ext>
                  </a:extLst>
                </p:cNvPr>
                <p:cNvSpPr>
                  <a:spLocks noChangeArrowheads="1"/>
                </p:cNvSpPr>
                <p:nvPr/>
              </p:nvSpPr>
              <p:spPr bwMode="auto">
                <a:xfrm>
                  <a:off x="1882" y="2205"/>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13" name="Oval 287">
                  <a:extLst>
                    <a:ext uri="{FF2B5EF4-FFF2-40B4-BE49-F238E27FC236}">
                      <a16:creationId xmlns:a16="http://schemas.microsoft.com/office/drawing/2014/main" id="{E5C7F95A-9397-4945-8328-9CE7A0DCAF28}"/>
                    </a:ext>
                  </a:extLst>
                </p:cNvPr>
                <p:cNvSpPr>
                  <a:spLocks noChangeArrowheads="1"/>
                </p:cNvSpPr>
                <p:nvPr/>
              </p:nvSpPr>
              <p:spPr bwMode="auto">
                <a:xfrm>
                  <a:off x="1065" y="2024"/>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14" name="Oval 288">
                  <a:extLst>
                    <a:ext uri="{FF2B5EF4-FFF2-40B4-BE49-F238E27FC236}">
                      <a16:creationId xmlns:a16="http://schemas.microsoft.com/office/drawing/2014/main" id="{26F339D7-1A58-4A41-B9C4-E29B250B9685}"/>
                    </a:ext>
                  </a:extLst>
                </p:cNvPr>
                <p:cNvSpPr>
                  <a:spLocks noChangeArrowheads="1"/>
                </p:cNvSpPr>
                <p:nvPr/>
              </p:nvSpPr>
              <p:spPr bwMode="auto">
                <a:xfrm>
                  <a:off x="1111" y="2477"/>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15" name="Oval 292">
                  <a:extLst>
                    <a:ext uri="{FF2B5EF4-FFF2-40B4-BE49-F238E27FC236}">
                      <a16:creationId xmlns:a16="http://schemas.microsoft.com/office/drawing/2014/main" id="{6AD90097-0CF7-E34A-8C43-C675D56F7EC5}"/>
                    </a:ext>
                  </a:extLst>
                </p:cNvPr>
                <p:cNvSpPr>
                  <a:spLocks noChangeArrowheads="1"/>
                </p:cNvSpPr>
                <p:nvPr/>
              </p:nvSpPr>
              <p:spPr bwMode="auto">
                <a:xfrm>
                  <a:off x="1837" y="3428"/>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16" name="Oval 293">
                  <a:extLst>
                    <a:ext uri="{FF2B5EF4-FFF2-40B4-BE49-F238E27FC236}">
                      <a16:creationId xmlns:a16="http://schemas.microsoft.com/office/drawing/2014/main" id="{88F636AD-DADB-8E41-AA6C-8F486BD30F58}"/>
                    </a:ext>
                  </a:extLst>
                </p:cNvPr>
                <p:cNvSpPr>
                  <a:spLocks noChangeArrowheads="1"/>
                </p:cNvSpPr>
                <p:nvPr/>
              </p:nvSpPr>
              <p:spPr bwMode="auto">
                <a:xfrm>
                  <a:off x="1701" y="2160"/>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17" name="Oval 294">
                  <a:extLst>
                    <a:ext uri="{FF2B5EF4-FFF2-40B4-BE49-F238E27FC236}">
                      <a16:creationId xmlns:a16="http://schemas.microsoft.com/office/drawing/2014/main" id="{DDE5CE7E-22CC-8D41-AEB2-B7DB4B0FF000}"/>
                    </a:ext>
                  </a:extLst>
                </p:cNvPr>
                <p:cNvSpPr>
                  <a:spLocks noChangeArrowheads="1"/>
                </p:cNvSpPr>
                <p:nvPr/>
              </p:nvSpPr>
              <p:spPr bwMode="auto">
                <a:xfrm>
                  <a:off x="1927" y="2387"/>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18" name="Oval 295">
                  <a:extLst>
                    <a:ext uri="{FF2B5EF4-FFF2-40B4-BE49-F238E27FC236}">
                      <a16:creationId xmlns:a16="http://schemas.microsoft.com/office/drawing/2014/main" id="{9C5EC248-38E5-BE4C-B996-A608E3278CAC}"/>
                    </a:ext>
                  </a:extLst>
                </p:cNvPr>
                <p:cNvSpPr>
                  <a:spLocks noChangeArrowheads="1"/>
                </p:cNvSpPr>
                <p:nvPr/>
              </p:nvSpPr>
              <p:spPr bwMode="auto">
                <a:xfrm>
                  <a:off x="1927" y="1797"/>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19" name="Oval 296">
                  <a:extLst>
                    <a:ext uri="{FF2B5EF4-FFF2-40B4-BE49-F238E27FC236}">
                      <a16:creationId xmlns:a16="http://schemas.microsoft.com/office/drawing/2014/main" id="{E8CF5D9A-F493-A047-A149-084E5F09D44F}"/>
                    </a:ext>
                  </a:extLst>
                </p:cNvPr>
                <p:cNvSpPr>
                  <a:spLocks noChangeArrowheads="1"/>
                </p:cNvSpPr>
                <p:nvPr/>
              </p:nvSpPr>
              <p:spPr bwMode="auto">
                <a:xfrm>
                  <a:off x="1247" y="206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20" name="Oval 297">
                  <a:extLst>
                    <a:ext uri="{FF2B5EF4-FFF2-40B4-BE49-F238E27FC236}">
                      <a16:creationId xmlns:a16="http://schemas.microsoft.com/office/drawing/2014/main" id="{48B3BE8C-CAF0-1D43-9AFE-AE7F44579DFB}"/>
                    </a:ext>
                  </a:extLst>
                </p:cNvPr>
                <p:cNvSpPr>
                  <a:spLocks noChangeArrowheads="1"/>
                </p:cNvSpPr>
                <p:nvPr/>
              </p:nvSpPr>
              <p:spPr bwMode="auto">
                <a:xfrm>
                  <a:off x="2064" y="3249"/>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21" name="Oval 298">
                  <a:extLst>
                    <a:ext uri="{FF2B5EF4-FFF2-40B4-BE49-F238E27FC236}">
                      <a16:creationId xmlns:a16="http://schemas.microsoft.com/office/drawing/2014/main" id="{D5521547-FC3B-FC45-89E8-7110E019974D}"/>
                    </a:ext>
                  </a:extLst>
                </p:cNvPr>
                <p:cNvSpPr>
                  <a:spLocks noChangeArrowheads="1"/>
                </p:cNvSpPr>
                <p:nvPr/>
              </p:nvSpPr>
              <p:spPr bwMode="auto">
                <a:xfrm>
                  <a:off x="839" y="2387"/>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22" name="Oval 299">
                  <a:extLst>
                    <a:ext uri="{FF2B5EF4-FFF2-40B4-BE49-F238E27FC236}">
                      <a16:creationId xmlns:a16="http://schemas.microsoft.com/office/drawing/2014/main" id="{1BE5C0AF-2B67-854F-BF90-A6913A6DB083}"/>
                    </a:ext>
                  </a:extLst>
                </p:cNvPr>
                <p:cNvSpPr>
                  <a:spLocks noChangeArrowheads="1"/>
                </p:cNvSpPr>
                <p:nvPr/>
              </p:nvSpPr>
              <p:spPr bwMode="auto">
                <a:xfrm>
                  <a:off x="431" y="274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23" name="Oval 301">
                  <a:extLst>
                    <a:ext uri="{FF2B5EF4-FFF2-40B4-BE49-F238E27FC236}">
                      <a16:creationId xmlns:a16="http://schemas.microsoft.com/office/drawing/2014/main" id="{2AF7A493-9FCC-1B48-98D3-711169D335DF}"/>
                    </a:ext>
                  </a:extLst>
                </p:cNvPr>
                <p:cNvSpPr>
                  <a:spLocks noChangeArrowheads="1"/>
                </p:cNvSpPr>
                <p:nvPr/>
              </p:nvSpPr>
              <p:spPr bwMode="auto">
                <a:xfrm>
                  <a:off x="340" y="2614"/>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24" name="Oval 302">
                  <a:extLst>
                    <a:ext uri="{FF2B5EF4-FFF2-40B4-BE49-F238E27FC236}">
                      <a16:creationId xmlns:a16="http://schemas.microsoft.com/office/drawing/2014/main" id="{F209072C-5A0F-134F-B2CB-AA403F664FDD}"/>
                    </a:ext>
                  </a:extLst>
                </p:cNvPr>
                <p:cNvSpPr>
                  <a:spLocks noChangeArrowheads="1"/>
                </p:cNvSpPr>
                <p:nvPr/>
              </p:nvSpPr>
              <p:spPr bwMode="auto">
                <a:xfrm>
                  <a:off x="1987" y="274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25" name="Oval 303">
                  <a:extLst>
                    <a:ext uri="{FF2B5EF4-FFF2-40B4-BE49-F238E27FC236}">
                      <a16:creationId xmlns:a16="http://schemas.microsoft.com/office/drawing/2014/main" id="{13128EFE-A7C4-AD43-ADC0-BDA2109D8281}"/>
                    </a:ext>
                  </a:extLst>
                </p:cNvPr>
                <p:cNvSpPr>
                  <a:spLocks noChangeArrowheads="1"/>
                </p:cNvSpPr>
                <p:nvPr/>
              </p:nvSpPr>
              <p:spPr bwMode="auto">
                <a:xfrm>
                  <a:off x="2064" y="2024"/>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26" name="Oval 304">
                  <a:extLst>
                    <a:ext uri="{FF2B5EF4-FFF2-40B4-BE49-F238E27FC236}">
                      <a16:creationId xmlns:a16="http://schemas.microsoft.com/office/drawing/2014/main" id="{EA29E3B4-8142-6F4D-9C5E-05891AE4E78B}"/>
                    </a:ext>
                  </a:extLst>
                </p:cNvPr>
                <p:cNvSpPr>
                  <a:spLocks noChangeArrowheads="1"/>
                </p:cNvSpPr>
                <p:nvPr/>
              </p:nvSpPr>
              <p:spPr bwMode="auto">
                <a:xfrm>
                  <a:off x="1247" y="2885"/>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27" name="Oval 308">
                  <a:extLst>
                    <a:ext uri="{FF2B5EF4-FFF2-40B4-BE49-F238E27FC236}">
                      <a16:creationId xmlns:a16="http://schemas.microsoft.com/office/drawing/2014/main" id="{72FD8AB9-BE8C-254B-B45C-F413C8E5D1CB}"/>
                    </a:ext>
                  </a:extLst>
                </p:cNvPr>
                <p:cNvSpPr>
                  <a:spLocks noChangeArrowheads="1"/>
                </p:cNvSpPr>
                <p:nvPr/>
              </p:nvSpPr>
              <p:spPr bwMode="auto">
                <a:xfrm>
                  <a:off x="1292" y="3066"/>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28" name="Oval 309">
                  <a:extLst>
                    <a:ext uri="{FF2B5EF4-FFF2-40B4-BE49-F238E27FC236}">
                      <a16:creationId xmlns:a16="http://schemas.microsoft.com/office/drawing/2014/main" id="{D6020ADA-0B1B-104A-9017-878DE28B5380}"/>
                    </a:ext>
                  </a:extLst>
                </p:cNvPr>
                <p:cNvSpPr>
                  <a:spLocks noChangeArrowheads="1"/>
                </p:cNvSpPr>
                <p:nvPr/>
              </p:nvSpPr>
              <p:spPr bwMode="auto">
                <a:xfrm>
                  <a:off x="431" y="2658"/>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29" name="Oval 310">
                  <a:extLst>
                    <a:ext uri="{FF2B5EF4-FFF2-40B4-BE49-F238E27FC236}">
                      <a16:creationId xmlns:a16="http://schemas.microsoft.com/office/drawing/2014/main" id="{D36D6035-7C75-4144-B668-E10A58AB4D8C}"/>
                    </a:ext>
                  </a:extLst>
                </p:cNvPr>
                <p:cNvSpPr>
                  <a:spLocks noChangeArrowheads="1"/>
                </p:cNvSpPr>
                <p:nvPr/>
              </p:nvSpPr>
              <p:spPr bwMode="auto">
                <a:xfrm>
                  <a:off x="295" y="279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30" name="Oval 311">
                  <a:extLst>
                    <a:ext uri="{FF2B5EF4-FFF2-40B4-BE49-F238E27FC236}">
                      <a16:creationId xmlns:a16="http://schemas.microsoft.com/office/drawing/2014/main" id="{DFCF9FE2-EF3E-094A-80A4-76A6224A2914}"/>
                    </a:ext>
                  </a:extLst>
                </p:cNvPr>
                <p:cNvSpPr>
                  <a:spLocks noChangeArrowheads="1"/>
                </p:cNvSpPr>
                <p:nvPr/>
              </p:nvSpPr>
              <p:spPr bwMode="auto">
                <a:xfrm>
                  <a:off x="431" y="2250"/>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31" name="Oval 313">
                  <a:extLst>
                    <a:ext uri="{FF2B5EF4-FFF2-40B4-BE49-F238E27FC236}">
                      <a16:creationId xmlns:a16="http://schemas.microsoft.com/office/drawing/2014/main" id="{E213CC1D-B44E-1843-8EB1-71D840DF13E9}"/>
                    </a:ext>
                  </a:extLst>
                </p:cNvPr>
                <p:cNvSpPr>
                  <a:spLocks noChangeArrowheads="1"/>
                </p:cNvSpPr>
                <p:nvPr/>
              </p:nvSpPr>
              <p:spPr bwMode="auto">
                <a:xfrm>
                  <a:off x="748" y="2840"/>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32" name="Oval 314">
                  <a:extLst>
                    <a:ext uri="{FF2B5EF4-FFF2-40B4-BE49-F238E27FC236}">
                      <a16:creationId xmlns:a16="http://schemas.microsoft.com/office/drawing/2014/main" id="{F5F65455-D566-3749-AFB2-9332EE44FF44}"/>
                    </a:ext>
                  </a:extLst>
                </p:cNvPr>
                <p:cNvSpPr>
                  <a:spLocks noChangeArrowheads="1"/>
                </p:cNvSpPr>
                <p:nvPr/>
              </p:nvSpPr>
              <p:spPr bwMode="auto">
                <a:xfrm>
                  <a:off x="1428" y="2795"/>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33" name="Oval 315">
                  <a:extLst>
                    <a:ext uri="{FF2B5EF4-FFF2-40B4-BE49-F238E27FC236}">
                      <a16:creationId xmlns:a16="http://schemas.microsoft.com/office/drawing/2014/main" id="{EF1B313C-A338-7545-B14C-73E43F567AF1}"/>
                    </a:ext>
                  </a:extLst>
                </p:cNvPr>
                <p:cNvSpPr>
                  <a:spLocks noChangeArrowheads="1"/>
                </p:cNvSpPr>
                <p:nvPr/>
              </p:nvSpPr>
              <p:spPr bwMode="auto">
                <a:xfrm>
                  <a:off x="385" y="3067"/>
                  <a:ext cx="121"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34" name="Oval 316">
                  <a:extLst>
                    <a:ext uri="{FF2B5EF4-FFF2-40B4-BE49-F238E27FC236}">
                      <a16:creationId xmlns:a16="http://schemas.microsoft.com/office/drawing/2014/main" id="{4385BC13-8036-6C47-9C9E-3996A91A9CC2}"/>
                    </a:ext>
                  </a:extLst>
                </p:cNvPr>
                <p:cNvSpPr>
                  <a:spLocks noChangeArrowheads="1"/>
                </p:cNvSpPr>
                <p:nvPr/>
              </p:nvSpPr>
              <p:spPr bwMode="auto">
                <a:xfrm>
                  <a:off x="1519" y="2205"/>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35" name="Oval 317">
                  <a:extLst>
                    <a:ext uri="{FF2B5EF4-FFF2-40B4-BE49-F238E27FC236}">
                      <a16:creationId xmlns:a16="http://schemas.microsoft.com/office/drawing/2014/main" id="{16FA118A-2203-5C49-BC72-90EBD631F745}"/>
                    </a:ext>
                  </a:extLst>
                </p:cNvPr>
                <p:cNvSpPr>
                  <a:spLocks noChangeArrowheads="1"/>
                </p:cNvSpPr>
                <p:nvPr/>
              </p:nvSpPr>
              <p:spPr bwMode="auto">
                <a:xfrm>
                  <a:off x="1624" y="3293"/>
                  <a:ext cx="121"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36" name="Oval 318">
                  <a:extLst>
                    <a:ext uri="{FF2B5EF4-FFF2-40B4-BE49-F238E27FC236}">
                      <a16:creationId xmlns:a16="http://schemas.microsoft.com/office/drawing/2014/main" id="{75F571CD-F78B-F045-B31C-2598391F795B}"/>
                    </a:ext>
                  </a:extLst>
                </p:cNvPr>
                <p:cNvSpPr>
                  <a:spLocks noChangeArrowheads="1"/>
                </p:cNvSpPr>
                <p:nvPr/>
              </p:nvSpPr>
              <p:spPr bwMode="auto">
                <a:xfrm>
                  <a:off x="975" y="333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37" name="Oval 320">
                  <a:extLst>
                    <a:ext uri="{FF2B5EF4-FFF2-40B4-BE49-F238E27FC236}">
                      <a16:creationId xmlns:a16="http://schemas.microsoft.com/office/drawing/2014/main" id="{13FBBB98-DBA4-EB49-B4DE-5F37EB2FD80D}"/>
                    </a:ext>
                  </a:extLst>
                </p:cNvPr>
                <p:cNvSpPr>
                  <a:spLocks noChangeArrowheads="1"/>
                </p:cNvSpPr>
                <p:nvPr/>
              </p:nvSpPr>
              <p:spPr bwMode="auto">
                <a:xfrm>
                  <a:off x="1745" y="3157"/>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38" name="Oval 321">
                  <a:extLst>
                    <a:ext uri="{FF2B5EF4-FFF2-40B4-BE49-F238E27FC236}">
                      <a16:creationId xmlns:a16="http://schemas.microsoft.com/office/drawing/2014/main" id="{B516EBD2-E31C-A54A-B259-B44584F0E90E}"/>
                    </a:ext>
                  </a:extLst>
                </p:cNvPr>
                <p:cNvSpPr>
                  <a:spLocks noChangeArrowheads="1"/>
                </p:cNvSpPr>
                <p:nvPr/>
              </p:nvSpPr>
              <p:spPr bwMode="auto">
                <a:xfrm>
                  <a:off x="249" y="2658"/>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39" name="Oval 322">
                  <a:extLst>
                    <a:ext uri="{FF2B5EF4-FFF2-40B4-BE49-F238E27FC236}">
                      <a16:creationId xmlns:a16="http://schemas.microsoft.com/office/drawing/2014/main" id="{3277B9B0-2773-EA49-809D-556ABFF7AF0D}"/>
                    </a:ext>
                  </a:extLst>
                </p:cNvPr>
                <p:cNvSpPr>
                  <a:spLocks noChangeArrowheads="1"/>
                </p:cNvSpPr>
                <p:nvPr/>
              </p:nvSpPr>
              <p:spPr bwMode="auto">
                <a:xfrm>
                  <a:off x="930" y="3430"/>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40" name="Oval 323">
                  <a:extLst>
                    <a:ext uri="{FF2B5EF4-FFF2-40B4-BE49-F238E27FC236}">
                      <a16:creationId xmlns:a16="http://schemas.microsoft.com/office/drawing/2014/main" id="{BA41000B-2BBF-C24D-81C8-D26FFEA38188}"/>
                    </a:ext>
                  </a:extLst>
                </p:cNvPr>
                <p:cNvSpPr>
                  <a:spLocks noChangeArrowheads="1"/>
                </p:cNvSpPr>
                <p:nvPr/>
              </p:nvSpPr>
              <p:spPr bwMode="auto">
                <a:xfrm>
                  <a:off x="476" y="2477"/>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41" name="Oval 324">
                  <a:extLst>
                    <a:ext uri="{FF2B5EF4-FFF2-40B4-BE49-F238E27FC236}">
                      <a16:creationId xmlns:a16="http://schemas.microsoft.com/office/drawing/2014/main" id="{1D18DCD8-4089-B24B-B8D8-06E2D5BCA755}"/>
                    </a:ext>
                  </a:extLst>
                </p:cNvPr>
                <p:cNvSpPr>
                  <a:spLocks noChangeArrowheads="1"/>
                </p:cNvSpPr>
                <p:nvPr/>
              </p:nvSpPr>
              <p:spPr bwMode="auto">
                <a:xfrm>
                  <a:off x="703" y="2704"/>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42" name="Oval 325">
                  <a:extLst>
                    <a:ext uri="{FF2B5EF4-FFF2-40B4-BE49-F238E27FC236}">
                      <a16:creationId xmlns:a16="http://schemas.microsoft.com/office/drawing/2014/main" id="{3BF316AD-0FFE-6F40-82D5-554AB66046D0}"/>
                    </a:ext>
                  </a:extLst>
                </p:cNvPr>
                <p:cNvSpPr>
                  <a:spLocks noChangeArrowheads="1"/>
                </p:cNvSpPr>
                <p:nvPr/>
              </p:nvSpPr>
              <p:spPr bwMode="auto">
                <a:xfrm>
                  <a:off x="295" y="297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43" name="Oval 326">
                  <a:extLst>
                    <a:ext uri="{FF2B5EF4-FFF2-40B4-BE49-F238E27FC236}">
                      <a16:creationId xmlns:a16="http://schemas.microsoft.com/office/drawing/2014/main" id="{82B6C7ED-E56D-3344-84AC-EDE9075F7ABD}"/>
                    </a:ext>
                  </a:extLst>
                </p:cNvPr>
                <p:cNvSpPr>
                  <a:spLocks noChangeArrowheads="1"/>
                </p:cNvSpPr>
                <p:nvPr/>
              </p:nvSpPr>
              <p:spPr bwMode="auto">
                <a:xfrm>
                  <a:off x="340" y="3428"/>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44" name="Oval 327">
                  <a:extLst>
                    <a:ext uri="{FF2B5EF4-FFF2-40B4-BE49-F238E27FC236}">
                      <a16:creationId xmlns:a16="http://schemas.microsoft.com/office/drawing/2014/main" id="{34E8C9FD-C860-8B4A-BC47-6AAD7AB95FDE}"/>
                    </a:ext>
                  </a:extLst>
                </p:cNvPr>
                <p:cNvSpPr>
                  <a:spLocks noChangeArrowheads="1"/>
                </p:cNvSpPr>
                <p:nvPr/>
              </p:nvSpPr>
              <p:spPr bwMode="auto">
                <a:xfrm>
                  <a:off x="249" y="3293"/>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45" name="Oval 328">
                  <a:extLst>
                    <a:ext uri="{FF2B5EF4-FFF2-40B4-BE49-F238E27FC236}">
                      <a16:creationId xmlns:a16="http://schemas.microsoft.com/office/drawing/2014/main" id="{2692A959-1DED-7242-A9D3-6CB45D4E0CB9}"/>
                    </a:ext>
                  </a:extLst>
                </p:cNvPr>
                <p:cNvSpPr>
                  <a:spLocks noChangeArrowheads="1"/>
                </p:cNvSpPr>
                <p:nvPr/>
              </p:nvSpPr>
              <p:spPr bwMode="auto">
                <a:xfrm>
                  <a:off x="340" y="2885"/>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46" name="Oval 329">
                  <a:extLst>
                    <a:ext uri="{FF2B5EF4-FFF2-40B4-BE49-F238E27FC236}">
                      <a16:creationId xmlns:a16="http://schemas.microsoft.com/office/drawing/2014/main" id="{5DB3611A-AE06-3646-8C26-492B0640EF3E}"/>
                    </a:ext>
                  </a:extLst>
                </p:cNvPr>
                <p:cNvSpPr>
                  <a:spLocks noChangeArrowheads="1"/>
                </p:cNvSpPr>
                <p:nvPr/>
              </p:nvSpPr>
              <p:spPr bwMode="auto">
                <a:xfrm>
                  <a:off x="1882" y="252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47" name="Oval 330">
                  <a:extLst>
                    <a:ext uri="{FF2B5EF4-FFF2-40B4-BE49-F238E27FC236}">
                      <a16:creationId xmlns:a16="http://schemas.microsoft.com/office/drawing/2014/main" id="{9B36AA2F-75E9-BC44-A78D-84628F122AE3}"/>
                    </a:ext>
                  </a:extLst>
                </p:cNvPr>
                <p:cNvSpPr>
                  <a:spLocks noChangeArrowheads="1"/>
                </p:cNvSpPr>
                <p:nvPr/>
              </p:nvSpPr>
              <p:spPr bwMode="auto">
                <a:xfrm>
                  <a:off x="1202" y="3430"/>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48" name="Oval 331">
                  <a:extLst>
                    <a:ext uri="{FF2B5EF4-FFF2-40B4-BE49-F238E27FC236}">
                      <a16:creationId xmlns:a16="http://schemas.microsoft.com/office/drawing/2014/main" id="{B95DEF27-1048-8E4F-9E37-4E08178C3696}"/>
                    </a:ext>
                  </a:extLst>
                </p:cNvPr>
                <p:cNvSpPr>
                  <a:spLocks noChangeArrowheads="1"/>
                </p:cNvSpPr>
                <p:nvPr/>
              </p:nvSpPr>
              <p:spPr bwMode="auto">
                <a:xfrm>
                  <a:off x="1565" y="3203"/>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49" name="Oval 333">
                  <a:extLst>
                    <a:ext uri="{FF2B5EF4-FFF2-40B4-BE49-F238E27FC236}">
                      <a16:creationId xmlns:a16="http://schemas.microsoft.com/office/drawing/2014/main" id="{CD137F18-0FA1-5C46-9D85-01C51795EE19}"/>
                    </a:ext>
                  </a:extLst>
                </p:cNvPr>
                <p:cNvSpPr>
                  <a:spLocks noChangeArrowheads="1"/>
                </p:cNvSpPr>
                <p:nvPr/>
              </p:nvSpPr>
              <p:spPr bwMode="auto">
                <a:xfrm>
                  <a:off x="930" y="3249"/>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50" name="Oval 334">
                  <a:extLst>
                    <a:ext uri="{FF2B5EF4-FFF2-40B4-BE49-F238E27FC236}">
                      <a16:creationId xmlns:a16="http://schemas.microsoft.com/office/drawing/2014/main" id="{E8706F63-1A8A-E24C-89C6-E12D6CF457E8}"/>
                    </a:ext>
                  </a:extLst>
                </p:cNvPr>
                <p:cNvSpPr>
                  <a:spLocks noChangeArrowheads="1"/>
                </p:cNvSpPr>
                <p:nvPr/>
              </p:nvSpPr>
              <p:spPr bwMode="auto">
                <a:xfrm>
                  <a:off x="2200" y="2840"/>
                  <a:ext cx="122" cy="135"/>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51" name="Oval 335">
                  <a:extLst>
                    <a:ext uri="{FF2B5EF4-FFF2-40B4-BE49-F238E27FC236}">
                      <a16:creationId xmlns:a16="http://schemas.microsoft.com/office/drawing/2014/main" id="{4200EA68-05EC-834B-950F-19B3C81C9BFE}"/>
                    </a:ext>
                  </a:extLst>
                </p:cNvPr>
                <p:cNvSpPr>
                  <a:spLocks noChangeArrowheads="1"/>
                </p:cNvSpPr>
                <p:nvPr/>
              </p:nvSpPr>
              <p:spPr bwMode="auto">
                <a:xfrm>
                  <a:off x="1927" y="2885"/>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52" name="Oval 336">
                  <a:extLst>
                    <a:ext uri="{FF2B5EF4-FFF2-40B4-BE49-F238E27FC236}">
                      <a16:creationId xmlns:a16="http://schemas.microsoft.com/office/drawing/2014/main" id="{EAEE69F7-29B8-E24D-BC19-EEA841B8721A}"/>
                    </a:ext>
                  </a:extLst>
                </p:cNvPr>
                <p:cNvSpPr>
                  <a:spLocks noChangeArrowheads="1"/>
                </p:cNvSpPr>
                <p:nvPr/>
              </p:nvSpPr>
              <p:spPr bwMode="auto">
                <a:xfrm>
                  <a:off x="2064" y="2566"/>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53" name="Oval 340">
                  <a:extLst>
                    <a:ext uri="{FF2B5EF4-FFF2-40B4-BE49-F238E27FC236}">
                      <a16:creationId xmlns:a16="http://schemas.microsoft.com/office/drawing/2014/main" id="{169B6C34-F247-2147-8A2B-DE87EA7A0976}"/>
                    </a:ext>
                  </a:extLst>
                </p:cNvPr>
                <p:cNvSpPr>
                  <a:spLocks noChangeArrowheads="1"/>
                </p:cNvSpPr>
                <p:nvPr/>
              </p:nvSpPr>
              <p:spPr bwMode="auto">
                <a:xfrm>
                  <a:off x="1428" y="3158"/>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54" name="Oval 341">
                  <a:extLst>
                    <a:ext uri="{FF2B5EF4-FFF2-40B4-BE49-F238E27FC236}">
                      <a16:creationId xmlns:a16="http://schemas.microsoft.com/office/drawing/2014/main" id="{D515A061-110A-1944-856B-194115787EC7}"/>
                    </a:ext>
                  </a:extLst>
                </p:cNvPr>
                <p:cNvSpPr>
                  <a:spLocks noChangeArrowheads="1"/>
                </p:cNvSpPr>
                <p:nvPr/>
              </p:nvSpPr>
              <p:spPr bwMode="auto">
                <a:xfrm>
                  <a:off x="2154" y="333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55" name="Oval 343">
                  <a:extLst>
                    <a:ext uri="{FF2B5EF4-FFF2-40B4-BE49-F238E27FC236}">
                      <a16:creationId xmlns:a16="http://schemas.microsoft.com/office/drawing/2014/main" id="{4D540E8E-3850-4E4C-A5E2-76752A838976}"/>
                    </a:ext>
                  </a:extLst>
                </p:cNvPr>
                <p:cNvSpPr>
                  <a:spLocks noChangeArrowheads="1"/>
                </p:cNvSpPr>
                <p:nvPr/>
              </p:nvSpPr>
              <p:spPr bwMode="auto">
                <a:xfrm>
                  <a:off x="204" y="3112"/>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sp>
              <p:nvSpPr>
                <p:cNvPr id="156" name="Oval 344">
                  <a:extLst>
                    <a:ext uri="{FF2B5EF4-FFF2-40B4-BE49-F238E27FC236}">
                      <a16:creationId xmlns:a16="http://schemas.microsoft.com/office/drawing/2014/main" id="{5CC0E1CE-5395-FC48-A07D-791E2C46B3A6}"/>
                    </a:ext>
                  </a:extLst>
                </p:cNvPr>
                <p:cNvSpPr>
                  <a:spLocks noChangeArrowheads="1"/>
                </p:cNvSpPr>
                <p:nvPr/>
              </p:nvSpPr>
              <p:spPr bwMode="auto">
                <a:xfrm>
                  <a:off x="1156" y="3339"/>
                  <a:ext cx="122" cy="136"/>
                </a:xfrm>
                <a:prstGeom prst="ellipse">
                  <a:avLst/>
                </a:prstGeom>
                <a:solidFill>
                  <a:srgbClr val="FF9900"/>
                </a:solidFill>
                <a:ln w="9525">
                  <a:solidFill>
                    <a:srgbClr val="000000"/>
                  </a:solidFill>
                  <a:round/>
                  <a:headEnd/>
                  <a:tailEnd/>
                </a:ln>
                <a:effectLst/>
              </p:spPr>
              <p:txBody>
                <a:bodyPr wrap="none" anchor="ctr"/>
                <a:lstStyle/>
                <a:p>
                  <a:pPr algn="ctr">
                    <a:defRPr/>
                  </a:pPr>
                  <a:endParaRPr lang="zh-CN" altLang="en-US" sz="3200">
                    <a:solidFill>
                      <a:srgbClr val="0000FF"/>
                    </a:solidFill>
                    <a:effectLst>
                      <a:outerShdw blurRad="38100" dist="38100" dir="2700000" algn="tl">
                        <a:srgbClr val="000000">
                          <a:alpha val="43137"/>
                        </a:srgbClr>
                      </a:outerShdw>
                    </a:effectLst>
                  </a:endParaRPr>
                </a:p>
              </p:txBody>
            </p:sp>
          </p:grpSp>
        </p:grpSp>
        <p:sp>
          <p:nvSpPr>
            <p:cNvPr id="5" name="Oval 164">
              <a:extLst>
                <a:ext uri="{FF2B5EF4-FFF2-40B4-BE49-F238E27FC236}">
                  <a16:creationId xmlns:a16="http://schemas.microsoft.com/office/drawing/2014/main" id="{13FE3C6F-99CE-DB45-A2C5-CED4DEDD0554}"/>
                </a:ext>
              </a:extLst>
            </p:cNvPr>
            <p:cNvSpPr>
              <a:spLocks noChangeArrowheads="1"/>
            </p:cNvSpPr>
            <p:nvPr/>
          </p:nvSpPr>
          <p:spPr bwMode="auto">
            <a:xfrm>
              <a:off x="7710023" y="4906959"/>
              <a:ext cx="823158" cy="510788"/>
            </a:xfrm>
            <a:prstGeom prst="ellipse">
              <a:avLst/>
            </a:prstGeom>
            <a:noFill/>
            <a:ln w="1905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a:p>
          </p:txBody>
        </p:sp>
      </p:grpSp>
      <p:sp>
        <p:nvSpPr>
          <p:cNvPr id="157" name="Text Box 82">
            <a:extLst>
              <a:ext uri="{FF2B5EF4-FFF2-40B4-BE49-F238E27FC236}">
                <a16:creationId xmlns:a16="http://schemas.microsoft.com/office/drawing/2014/main" id="{D156F669-16F5-7F4B-A2F4-D49DE30C8F67}"/>
              </a:ext>
            </a:extLst>
          </p:cNvPr>
          <p:cNvSpPr txBox="1">
            <a:spLocks noChangeArrowheads="1"/>
          </p:cNvSpPr>
          <p:nvPr/>
        </p:nvSpPr>
        <p:spPr bwMode="auto">
          <a:xfrm>
            <a:off x="2137879" y="5837151"/>
            <a:ext cx="4752528" cy="830997"/>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defRPr>
                <a:solidFill>
                  <a:schemeClr val="tx1"/>
                </a:solidFill>
                <a:latin typeface="Arial" pitchFamily="34" charset="0"/>
                <a:ea typeface="宋体" pitchFamily="2" charset="-122"/>
              </a:defRPr>
            </a:lvl1pPr>
            <a:lvl2pPr marL="742950" indent="-285750">
              <a:defRPr>
                <a:solidFill>
                  <a:schemeClr val="tx1"/>
                </a:solidFill>
                <a:latin typeface="Arial" pitchFamily="34" charset="0"/>
                <a:ea typeface="宋体" pitchFamily="2" charset="-122"/>
              </a:defRPr>
            </a:lvl2pPr>
            <a:lvl3pPr marL="1143000" indent="-228600">
              <a:defRPr>
                <a:solidFill>
                  <a:schemeClr val="tx1"/>
                </a:solidFill>
                <a:latin typeface="Arial" pitchFamily="34" charset="0"/>
                <a:ea typeface="宋体" pitchFamily="2" charset="-122"/>
              </a:defRPr>
            </a:lvl3pPr>
            <a:lvl4pPr marL="1600200" indent="-228600">
              <a:defRPr>
                <a:solidFill>
                  <a:schemeClr val="tx1"/>
                </a:solidFill>
                <a:latin typeface="Arial" pitchFamily="34" charset="0"/>
                <a:ea typeface="宋体" pitchFamily="2" charset="-122"/>
              </a:defRPr>
            </a:lvl4pPr>
            <a:lvl5pPr marL="2057400" indent="-228600">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r>
              <a:rPr lang="zh-CN" altLang="en-US" b="0" dirty="0">
                <a:solidFill>
                  <a:schemeClr val="tx2"/>
                </a:solidFill>
                <a:ea typeface="+mj-ea"/>
                <a:cs typeface="Arial" panose="020B0604020202020204" pitchFamily="34" charset="0"/>
              </a:rPr>
              <a:t>表面层是一个厚度大概为</a:t>
            </a:r>
            <a:r>
              <a:rPr lang="en-US" altLang="zh-CN" b="0" dirty="0">
                <a:solidFill>
                  <a:schemeClr val="tx2"/>
                </a:solidFill>
                <a:ea typeface="+mj-ea"/>
                <a:cs typeface="Arial" panose="020B0604020202020204" pitchFamily="34" charset="0"/>
              </a:rPr>
              <a:t>10</a:t>
            </a:r>
            <a:r>
              <a:rPr lang="en-US" altLang="zh-CN" b="0" baseline="30000" dirty="0">
                <a:solidFill>
                  <a:schemeClr val="tx2"/>
                </a:solidFill>
                <a:ea typeface="+mj-ea"/>
                <a:cs typeface="Arial" panose="020B0604020202020204" pitchFamily="34" charset="0"/>
              </a:rPr>
              <a:t>-9</a:t>
            </a:r>
            <a:r>
              <a:rPr lang="en-US" altLang="zh-CN" b="0" dirty="0">
                <a:solidFill>
                  <a:schemeClr val="tx2"/>
                </a:solidFill>
                <a:ea typeface="+mj-ea"/>
                <a:cs typeface="Arial" panose="020B0604020202020204" pitchFamily="34" charset="0"/>
              </a:rPr>
              <a:t>m</a:t>
            </a:r>
            <a:r>
              <a:rPr lang="zh-CN" altLang="en-US" b="0" dirty="0">
                <a:solidFill>
                  <a:schemeClr val="tx2"/>
                </a:solidFill>
                <a:ea typeface="+mj-ea"/>
                <a:cs typeface="Arial" panose="020B0604020202020204" pitchFamily="34" charset="0"/>
              </a:rPr>
              <a:t>的薄层，液体分子间距比较大</a:t>
            </a:r>
            <a:endParaRPr lang="en-US" altLang="zh-CN" b="0" dirty="0">
              <a:solidFill>
                <a:schemeClr val="hlink"/>
              </a:solidFill>
              <a:ea typeface="+mj-ea"/>
              <a:cs typeface="Arial" panose="020B0604020202020204" pitchFamily="34" charset="0"/>
            </a:endParaRPr>
          </a:p>
        </p:txBody>
      </p:sp>
      <p:grpSp>
        <p:nvGrpSpPr>
          <p:cNvPr id="158" name="组合 157">
            <a:extLst>
              <a:ext uri="{FF2B5EF4-FFF2-40B4-BE49-F238E27FC236}">
                <a16:creationId xmlns:a16="http://schemas.microsoft.com/office/drawing/2014/main" id="{8D2332D6-C5AA-8248-B638-4E462C833150}"/>
              </a:ext>
            </a:extLst>
          </p:cNvPr>
          <p:cNvGrpSpPr/>
          <p:nvPr/>
        </p:nvGrpSpPr>
        <p:grpSpPr>
          <a:xfrm>
            <a:off x="1907704" y="476672"/>
            <a:ext cx="5126719" cy="2370693"/>
            <a:chOff x="657227" y="4966758"/>
            <a:chExt cx="7870811" cy="1153119"/>
          </a:xfrm>
        </p:grpSpPr>
        <p:sp>
          <p:nvSpPr>
            <p:cNvPr id="159" name="Text Box 15">
              <a:extLst>
                <a:ext uri="{FF2B5EF4-FFF2-40B4-BE49-F238E27FC236}">
                  <a16:creationId xmlns:a16="http://schemas.microsoft.com/office/drawing/2014/main" id="{1D3A710F-99A2-E240-A68D-1E7EA90BAB51}"/>
                </a:ext>
              </a:extLst>
            </p:cNvPr>
            <p:cNvSpPr txBox="1">
              <a:spLocks noChangeArrowheads="1"/>
            </p:cNvSpPr>
            <p:nvPr/>
          </p:nvSpPr>
          <p:spPr bwMode="auto">
            <a:xfrm>
              <a:off x="657227" y="4967288"/>
              <a:ext cx="3038373" cy="4191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2000" b="1" dirty="0">
                  <a:latin typeface="+mj-ea"/>
                  <a:ea typeface="+mj-ea"/>
                </a:rPr>
                <a:t>当外力作用时间</a:t>
              </a:r>
              <a:endParaRPr lang="en-US" altLang="zh-CN" sz="2000" b="1" dirty="0">
                <a:latin typeface="+mj-ea"/>
                <a:ea typeface="+mj-ea"/>
              </a:endParaRPr>
            </a:p>
            <a:p>
              <a:pPr algn="ctr">
                <a:spcBef>
                  <a:spcPct val="50000"/>
                </a:spcBef>
              </a:pPr>
              <a:r>
                <a:rPr lang="zh-CN" altLang="en-US" sz="2000" b="1" dirty="0">
                  <a:latin typeface="+mj-ea"/>
                  <a:ea typeface="+mj-ea"/>
                </a:rPr>
                <a:t>大于定居时间</a:t>
              </a:r>
            </a:p>
          </p:txBody>
        </p:sp>
        <p:sp>
          <p:nvSpPr>
            <p:cNvPr id="160" name="Text Box 16">
              <a:extLst>
                <a:ext uri="{FF2B5EF4-FFF2-40B4-BE49-F238E27FC236}">
                  <a16:creationId xmlns:a16="http://schemas.microsoft.com/office/drawing/2014/main" id="{8B2C5EA1-7C99-B14F-8F57-2820EA2D9740}"/>
                </a:ext>
              </a:extLst>
            </p:cNvPr>
            <p:cNvSpPr txBox="1">
              <a:spLocks noChangeArrowheads="1"/>
            </p:cNvSpPr>
            <p:nvPr/>
          </p:nvSpPr>
          <p:spPr bwMode="auto">
            <a:xfrm>
              <a:off x="5045768" y="4966758"/>
              <a:ext cx="3482270" cy="381746"/>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ts val="600"/>
                </a:spcBef>
              </a:pPr>
              <a:r>
                <a:rPr lang="zh-CN" altLang="en-US" sz="2000" b="1" dirty="0">
                  <a:latin typeface="+mj-ea"/>
                  <a:ea typeface="+mj-ea"/>
                </a:rPr>
                <a:t>表现为液体的</a:t>
              </a:r>
              <a:endParaRPr lang="en-US" altLang="zh-CN" sz="2000" b="1" dirty="0">
                <a:latin typeface="+mj-ea"/>
                <a:ea typeface="+mj-ea"/>
              </a:endParaRPr>
            </a:p>
            <a:p>
              <a:pPr algn="ctr">
                <a:spcBef>
                  <a:spcPts val="600"/>
                </a:spcBef>
              </a:pPr>
              <a:r>
                <a:rPr lang="zh-CN" altLang="en-US" sz="2000" b="1" dirty="0">
                  <a:latin typeface="+mj-ea"/>
                  <a:ea typeface="+mj-ea"/>
                </a:rPr>
                <a:t>流动性 </a:t>
              </a:r>
            </a:p>
          </p:txBody>
        </p:sp>
        <p:sp>
          <p:nvSpPr>
            <p:cNvPr id="161" name="Text Box 17">
              <a:extLst>
                <a:ext uri="{FF2B5EF4-FFF2-40B4-BE49-F238E27FC236}">
                  <a16:creationId xmlns:a16="http://schemas.microsoft.com/office/drawing/2014/main" id="{5E9AFDC2-1C8D-E342-B4A9-8E8717333B55}"/>
                </a:ext>
              </a:extLst>
            </p:cNvPr>
            <p:cNvSpPr txBox="1">
              <a:spLocks noChangeArrowheads="1"/>
            </p:cNvSpPr>
            <p:nvPr/>
          </p:nvSpPr>
          <p:spPr bwMode="auto">
            <a:xfrm>
              <a:off x="657227" y="5634038"/>
              <a:ext cx="3038373" cy="4589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50000"/>
                </a:lnSpc>
                <a:spcBef>
                  <a:spcPct val="50000"/>
                </a:spcBef>
              </a:pPr>
              <a:r>
                <a:rPr lang="zh-CN" altLang="en-US" sz="2000" dirty="0">
                  <a:latin typeface="+mj-ea"/>
                  <a:ea typeface="+mj-ea"/>
                </a:rPr>
                <a:t>当外力作用时间小于定居时间</a:t>
              </a:r>
            </a:p>
          </p:txBody>
        </p:sp>
        <p:sp>
          <p:nvSpPr>
            <p:cNvPr id="162" name="Text Box 18">
              <a:extLst>
                <a:ext uri="{FF2B5EF4-FFF2-40B4-BE49-F238E27FC236}">
                  <a16:creationId xmlns:a16="http://schemas.microsoft.com/office/drawing/2014/main" id="{7C8CB668-13E0-124F-8BBF-173F4AF5CAB9}"/>
                </a:ext>
              </a:extLst>
            </p:cNvPr>
            <p:cNvSpPr txBox="1">
              <a:spLocks noChangeArrowheads="1"/>
            </p:cNvSpPr>
            <p:nvPr/>
          </p:nvSpPr>
          <p:spPr bwMode="auto">
            <a:xfrm>
              <a:off x="5045768" y="5539305"/>
              <a:ext cx="3482270" cy="58057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125000"/>
                </a:lnSpc>
                <a:spcBef>
                  <a:spcPct val="50000"/>
                </a:spcBef>
              </a:pPr>
              <a:r>
                <a:rPr lang="zh-CN" altLang="en-US" sz="2000" b="1" dirty="0">
                  <a:latin typeface="+mj-ea"/>
                  <a:ea typeface="+mj-ea"/>
                </a:rPr>
                <a:t>表现为固体所特有的弹性形变、脆性断裂等力学现象 </a:t>
              </a:r>
            </a:p>
          </p:txBody>
        </p:sp>
        <p:cxnSp>
          <p:nvCxnSpPr>
            <p:cNvPr id="163" name="AutoShape 19">
              <a:extLst>
                <a:ext uri="{FF2B5EF4-FFF2-40B4-BE49-F238E27FC236}">
                  <a16:creationId xmlns:a16="http://schemas.microsoft.com/office/drawing/2014/main" id="{EED5B90C-3522-E543-B904-3C87D75C6F8F}"/>
                </a:ext>
              </a:extLst>
            </p:cNvPr>
            <p:cNvCxnSpPr>
              <a:cxnSpLocks noChangeShapeType="1"/>
            </p:cNvCxnSpPr>
            <p:nvPr/>
          </p:nvCxnSpPr>
          <p:spPr bwMode="auto">
            <a:xfrm flipV="1">
              <a:off x="3786117" y="5176874"/>
              <a:ext cx="1182578" cy="35"/>
            </a:xfrm>
            <a:prstGeom prst="straightConnector1">
              <a:avLst/>
            </a:prstGeom>
            <a:noFill/>
            <a:ln w="762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4" name="AutoShape 21">
              <a:extLst>
                <a:ext uri="{FF2B5EF4-FFF2-40B4-BE49-F238E27FC236}">
                  <a16:creationId xmlns:a16="http://schemas.microsoft.com/office/drawing/2014/main" id="{1E366EC5-08FD-4E4E-9924-0692507011B9}"/>
                </a:ext>
              </a:extLst>
            </p:cNvPr>
            <p:cNvCxnSpPr>
              <a:cxnSpLocks noChangeShapeType="1"/>
            </p:cNvCxnSpPr>
            <p:nvPr/>
          </p:nvCxnSpPr>
          <p:spPr bwMode="auto">
            <a:xfrm flipV="1">
              <a:off x="3843158" y="5912435"/>
              <a:ext cx="1125537" cy="2"/>
            </a:xfrm>
            <a:prstGeom prst="curvedConnector3">
              <a:avLst>
                <a:gd name="adj1" fmla="val 50000"/>
              </a:avLst>
            </a:prstGeom>
            <a:noFill/>
            <a:ln w="76200">
              <a:solidFill>
                <a:srgbClr val="FF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41421157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Text Box 2"/>
          <p:cNvSpPr txBox="1">
            <a:spLocks noChangeArrowheads="1"/>
          </p:cNvSpPr>
          <p:nvPr/>
        </p:nvSpPr>
        <p:spPr bwMode="auto">
          <a:xfrm>
            <a:off x="250824" y="1196752"/>
            <a:ext cx="8713663" cy="4081117"/>
          </a:xfrm>
          <a:prstGeom prst="rect">
            <a:avLst/>
          </a:prstGeom>
          <a:noFill/>
          <a:ln w="9525">
            <a:noFill/>
            <a:miter lim="800000"/>
            <a:headEnd/>
            <a:tailEnd/>
          </a:ln>
          <a:effectLst/>
        </p:spPr>
        <p:txBody>
          <a:bodyPr wrap="square">
            <a:spAutoFit/>
          </a:bodyPr>
          <a:lstStyle/>
          <a:p>
            <a:pPr marL="577850" indent="-577850">
              <a:lnSpc>
                <a:spcPct val="120000"/>
              </a:lnSpc>
              <a:defRPr/>
            </a:pPr>
            <a:r>
              <a:rPr kumimoji="0" lang="zh-CN" altLang="en-US" dirty="0">
                <a:solidFill>
                  <a:srgbClr val="7030A0"/>
                </a:solidFill>
                <a:latin typeface="+mj-ea"/>
                <a:ea typeface="+mj-ea"/>
              </a:rPr>
              <a:t>溶液的定义：</a:t>
            </a:r>
          </a:p>
          <a:p>
            <a:pPr marL="7938" indent="-7938">
              <a:lnSpc>
                <a:spcPct val="120000"/>
              </a:lnSpc>
              <a:tabLst>
                <a:tab pos="0" algn="l"/>
              </a:tabLst>
              <a:defRPr/>
            </a:pPr>
            <a:r>
              <a:rPr kumimoji="0" lang="zh-CN" altLang="en-US" dirty="0">
                <a:solidFill>
                  <a:srgbClr val="FFFF00"/>
                </a:solidFill>
                <a:latin typeface="+mj-ea"/>
                <a:ea typeface="+mj-ea"/>
              </a:rPr>
              <a:t>    </a:t>
            </a:r>
            <a:r>
              <a:rPr kumimoji="0" lang="zh-CN" altLang="en-US" b="0" dirty="0">
                <a:latin typeface="+mj-ea"/>
                <a:ea typeface="+mj-ea"/>
              </a:rPr>
              <a:t>凡两种或两种以上的物质混合形成均匀稳定的分散体系叫做溶液。</a:t>
            </a:r>
          </a:p>
          <a:p>
            <a:pPr marL="577850" indent="-577850">
              <a:lnSpc>
                <a:spcPct val="120000"/>
              </a:lnSpc>
              <a:defRPr/>
            </a:pPr>
            <a:r>
              <a:rPr kumimoji="0" lang="zh-CN" altLang="en-US" b="0" dirty="0">
                <a:latin typeface="+mj-ea"/>
                <a:ea typeface="+mj-ea"/>
              </a:rPr>
              <a:t>    溶液可以是液态</a:t>
            </a:r>
            <a:r>
              <a:rPr kumimoji="0" lang="en-US" altLang="zh-CN" b="0" dirty="0">
                <a:latin typeface="+mj-ea"/>
                <a:ea typeface="+mj-ea"/>
              </a:rPr>
              <a:t>(</a:t>
            </a:r>
            <a:r>
              <a:rPr kumimoji="0" lang="zh-CN" altLang="en-US" b="0" dirty="0">
                <a:latin typeface="+mj-ea"/>
                <a:ea typeface="+mj-ea"/>
              </a:rPr>
              <a:t>通常情况</a:t>
            </a:r>
            <a:r>
              <a:rPr kumimoji="0" lang="en-US" altLang="zh-CN" b="0" dirty="0">
                <a:latin typeface="+mj-ea"/>
                <a:ea typeface="+mj-ea"/>
              </a:rPr>
              <a:t>)</a:t>
            </a:r>
            <a:r>
              <a:rPr kumimoji="0" lang="zh-CN" altLang="en-US" b="0" dirty="0">
                <a:latin typeface="+mj-ea"/>
                <a:ea typeface="+mj-ea"/>
              </a:rPr>
              <a:t>，也可以是气态</a:t>
            </a:r>
            <a:r>
              <a:rPr kumimoji="0" lang="en-US" altLang="zh-CN" b="0" dirty="0">
                <a:latin typeface="+mj-ea"/>
                <a:ea typeface="+mj-ea"/>
              </a:rPr>
              <a:t>(</a:t>
            </a:r>
            <a:r>
              <a:rPr kumimoji="0" lang="zh-CN" altLang="en-US" b="0" dirty="0">
                <a:latin typeface="+mj-ea"/>
                <a:ea typeface="+mj-ea"/>
              </a:rPr>
              <a:t>气体的均匀混合物</a:t>
            </a:r>
            <a:r>
              <a:rPr kumimoji="0" lang="en-US" altLang="zh-CN" b="0" dirty="0">
                <a:latin typeface="+mj-ea"/>
                <a:ea typeface="+mj-ea"/>
              </a:rPr>
              <a:t>)</a:t>
            </a:r>
            <a:r>
              <a:rPr kumimoji="0" lang="zh-CN" altLang="en-US" b="0" dirty="0">
                <a:latin typeface="+mj-ea"/>
                <a:ea typeface="+mj-ea"/>
              </a:rPr>
              <a:t>或固态</a:t>
            </a:r>
            <a:r>
              <a:rPr kumimoji="0" lang="en-US" altLang="zh-CN" b="0" dirty="0">
                <a:latin typeface="+mn-lt"/>
                <a:ea typeface="+mj-ea"/>
              </a:rPr>
              <a:t>(</a:t>
            </a:r>
            <a:r>
              <a:rPr kumimoji="0" lang="zh-CN" altLang="en-US" b="0" dirty="0">
                <a:latin typeface="+mn-lt"/>
                <a:ea typeface="+mj-ea"/>
              </a:rPr>
              <a:t>钢</a:t>
            </a:r>
            <a:r>
              <a:rPr kumimoji="0" lang="en-US" altLang="zh-CN" b="0" dirty="0" err="1">
                <a:latin typeface="+mn-lt"/>
                <a:ea typeface="+mj-ea"/>
              </a:rPr>
              <a:t>C+Fe</a:t>
            </a:r>
            <a:r>
              <a:rPr kumimoji="0" lang="zh-CN" altLang="en-US" b="0" dirty="0">
                <a:latin typeface="+mn-lt"/>
                <a:ea typeface="+mj-ea"/>
              </a:rPr>
              <a:t>、黄铜</a:t>
            </a:r>
            <a:r>
              <a:rPr kumimoji="0" lang="en-US" altLang="zh-CN" b="0" dirty="0" err="1">
                <a:latin typeface="+mn-lt"/>
                <a:ea typeface="+mj-ea"/>
              </a:rPr>
              <a:t>Zn+Cu</a:t>
            </a:r>
            <a:r>
              <a:rPr kumimoji="0" lang="en-US" altLang="zh-CN" b="0" dirty="0">
                <a:latin typeface="+mn-lt"/>
                <a:ea typeface="+mj-ea"/>
              </a:rPr>
              <a:t> </a:t>
            </a:r>
            <a:r>
              <a:rPr kumimoji="0" lang="en-US" altLang="zh-CN" b="0" dirty="0">
                <a:latin typeface="+mj-ea"/>
                <a:ea typeface="+mj-ea"/>
              </a:rPr>
              <a:t>—— </a:t>
            </a:r>
            <a:r>
              <a:rPr kumimoji="0" lang="zh-CN" altLang="en-US" b="0" dirty="0">
                <a:latin typeface="+mj-ea"/>
                <a:ea typeface="+mj-ea"/>
              </a:rPr>
              <a:t>合金</a:t>
            </a:r>
            <a:r>
              <a:rPr kumimoji="0" lang="en-US" altLang="zh-CN" b="0" dirty="0">
                <a:latin typeface="+mj-ea"/>
                <a:ea typeface="+mj-ea"/>
              </a:rPr>
              <a:t>)</a:t>
            </a:r>
            <a:r>
              <a:rPr kumimoji="0" lang="zh-CN" altLang="en-US" b="0" dirty="0">
                <a:latin typeface="+mj-ea"/>
                <a:ea typeface="+mj-ea"/>
              </a:rPr>
              <a:t>。</a:t>
            </a:r>
          </a:p>
          <a:p>
            <a:pPr marL="577850" indent="-577850">
              <a:lnSpc>
                <a:spcPct val="120000"/>
              </a:lnSpc>
              <a:defRPr/>
            </a:pPr>
            <a:r>
              <a:rPr kumimoji="0" lang="zh-CN" altLang="en-US" dirty="0">
                <a:solidFill>
                  <a:srgbClr val="7030A0"/>
                </a:solidFill>
                <a:latin typeface="+mj-ea"/>
                <a:ea typeface="+mj-ea"/>
              </a:rPr>
              <a:t>溶剂和溶质：</a:t>
            </a:r>
          </a:p>
          <a:p>
            <a:pPr marL="1035050" lvl="1" indent="-577850">
              <a:lnSpc>
                <a:spcPct val="120000"/>
              </a:lnSpc>
              <a:defRPr/>
            </a:pPr>
            <a:r>
              <a:rPr kumimoji="0" lang="zh-CN" altLang="en-US" b="0" dirty="0">
                <a:latin typeface="+mj-ea"/>
                <a:ea typeface="+mj-ea"/>
              </a:rPr>
              <a:t>能溶解其他物质的化合物叫溶剂，被溶解的物质叫溶质。</a:t>
            </a:r>
          </a:p>
          <a:p>
            <a:pPr marL="450850" lvl="1" indent="6350">
              <a:lnSpc>
                <a:spcPct val="120000"/>
              </a:lnSpc>
              <a:defRPr/>
            </a:pPr>
            <a:r>
              <a:rPr kumimoji="0" lang="zh-CN" altLang="en-US" b="0" dirty="0">
                <a:latin typeface="+mj-ea"/>
                <a:ea typeface="+mj-ea"/>
              </a:rPr>
              <a:t>气体或固体溶于液体时，液体叫溶剂。两种液体相互溶解时，量多的叫溶剂，量少的叫溶质。</a:t>
            </a:r>
          </a:p>
        </p:txBody>
      </p:sp>
      <p:sp>
        <p:nvSpPr>
          <p:cNvPr id="5" name="矩形 4"/>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11</a:t>
            </a:fld>
            <a:endParaRPr lang="en-US" altLang="zh-CN" sz="1400" dirty="0"/>
          </a:p>
        </p:txBody>
      </p:sp>
      <p:sp>
        <p:nvSpPr>
          <p:cNvPr id="2" name="矩形 1">
            <a:extLst>
              <a:ext uri="{FF2B5EF4-FFF2-40B4-BE49-F238E27FC236}">
                <a16:creationId xmlns:a16="http://schemas.microsoft.com/office/drawing/2014/main" id="{9271B94E-C9E7-FBED-FA65-3E69843E781C}"/>
              </a:ext>
            </a:extLst>
          </p:cNvPr>
          <p:cNvSpPr/>
          <p:nvPr/>
        </p:nvSpPr>
        <p:spPr>
          <a:xfrm>
            <a:off x="3059832" y="179929"/>
            <a:ext cx="3057247" cy="584775"/>
          </a:xfrm>
          <a:prstGeom prst="rect">
            <a:avLst/>
          </a:prstGeom>
        </p:spPr>
        <p:txBody>
          <a:bodyPr wrap="none">
            <a:spAutoFit/>
          </a:bodyPr>
          <a:lstStyle/>
          <a:p>
            <a:r>
              <a:rPr lang="zh-CN" altLang="en-US" sz="3200" b="0" dirty="0">
                <a:solidFill>
                  <a:srgbClr val="C00000"/>
                </a:solidFill>
                <a:latin typeface="Arial" panose="020B0604020202020204" pitchFamily="34" charset="0"/>
                <a:ea typeface="+mj-ea"/>
                <a:cs typeface="Arial" panose="020B0604020202020204" pitchFamily="34" charset="0"/>
              </a:rPr>
              <a:t>液体的基本性质</a:t>
            </a:r>
            <a:endParaRPr lang="zh-CN" altLang="en-US" sz="3200" b="0" dirty="0">
              <a:solidFill>
                <a:srgbClr val="C000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019" name="Group 6"/>
          <p:cNvGrpSpPr>
            <a:grpSpLocks/>
          </p:cNvGrpSpPr>
          <p:nvPr/>
        </p:nvGrpSpPr>
        <p:grpSpPr bwMode="auto">
          <a:xfrm>
            <a:off x="251520" y="1484784"/>
            <a:ext cx="8686800" cy="4343400"/>
            <a:chOff x="168" y="1104"/>
            <a:chExt cx="5928" cy="2736"/>
          </a:xfrm>
        </p:grpSpPr>
        <p:pic>
          <p:nvPicPr>
            <p:cNvPr id="86020" name="Picture 3" descr="TB14_0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8" y="1104"/>
              <a:ext cx="5928" cy="2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5668" name="Text Box 4"/>
            <p:cNvSpPr txBox="1">
              <a:spLocks noChangeArrowheads="1"/>
            </p:cNvSpPr>
            <p:nvPr/>
          </p:nvSpPr>
          <p:spPr bwMode="auto">
            <a:xfrm>
              <a:off x="294" y="1147"/>
              <a:ext cx="5692" cy="288"/>
            </a:xfrm>
            <a:prstGeom prst="rect">
              <a:avLst/>
            </a:prstGeom>
            <a:solidFill>
              <a:srgbClr val="615D93"/>
            </a:solidFill>
            <a:ln w="9525">
              <a:noFill/>
              <a:miter lim="800000"/>
              <a:headEnd/>
              <a:tailEnd/>
            </a:ln>
            <a:effectLst/>
          </p:spPr>
          <p:txBody>
            <a:bodyPr lIns="91425" tIns="45712" rIns="91425" bIns="45712">
              <a:spAutoFit/>
            </a:bodyPr>
            <a:lstStyle/>
            <a:p>
              <a:pPr algn="ctr">
                <a:spcBef>
                  <a:spcPct val="50000"/>
                </a:spcBef>
                <a:defRPr/>
              </a:pPr>
              <a:r>
                <a:rPr lang="en-US" altLang="zh-CN" dirty="0">
                  <a:solidFill>
                    <a:schemeClr val="bg1"/>
                  </a:solidFill>
                  <a:effectLst>
                    <a:outerShdw blurRad="38100" dist="38100" dir="2700000" algn="tl">
                      <a:srgbClr val="000000"/>
                    </a:outerShdw>
                  </a:effectLst>
                </a:rPr>
                <a:t>Some Common Solutions</a:t>
              </a:r>
            </a:p>
          </p:txBody>
        </p:sp>
      </p:grpSp>
      <p:sp>
        <p:nvSpPr>
          <p:cNvPr id="7" name="矩形 6"/>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12</a:t>
            </a:fld>
            <a:endParaRPr lang="en-US" altLang="zh-CN" sz="1400" dirty="0"/>
          </a:p>
        </p:txBody>
      </p:sp>
      <p:sp>
        <p:nvSpPr>
          <p:cNvPr id="2" name="矩形 1">
            <a:extLst>
              <a:ext uri="{FF2B5EF4-FFF2-40B4-BE49-F238E27FC236}">
                <a16:creationId xmlns:a16="http://schemas.microsoft.com/office/drawing/2014/main" id="{A09B658D-D123-F9BD-149A-CAC316007E4A}"/>
              </a:ext>
            </a:extLst>
          </p:cNvPr>
          <p:cNvSpPr/>
          <p:nvPr/>
        </p:nvSpPr>
        <p:spPr>
          <a:xfrm>
            <a:off x="3059832" y="179929"/>
            <a:ext cx="3057247" cy="584775"/>
          </a:xfrm>
          <a:prstGeom prst="rect">
            <a:avLst/>
          </a:prstGeom>
        </p:spPr>
        <p:txBody>
          <a:bodyPr wrap="none">
            <a:spAutoFit/>
          </a:bodyPr>
          <a:lstStyle/>
          <a:p>
            <a:r>
              <a:rPr lang="zh-CN" altLang="en-US" sz="3200" b="0" dirty="0">
                <a:solidFill>
                  <a:srgbClr val="C00000"/>
                </a:solidFill>
                <a:latin typeface="Arial" panose="020B0604020202020204" pitchFamily="34" charset="0"/>
                <a:ea typeface="+mj-ea"/>
                <a:cs typeface="Arial" panose="020B0604020202020204" pitchFamily="34" charset="0"/>
              </a:rPr>
              <a:t>液体的基本性质</a:t>
            </a:r>
            <a:endParaRPr lang="zh-CN" altLang="en-US" sz="3200" b="0" dirty="0">
              <a:solidFill>
                <a:srgbClr val="C0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Text Box 5"/>
          <p:cNvSpPr txBox="1">
            <a:spLocks noChangeArrowheads="1"/>
          </p:cNvSpPr>
          <p:nvPr/>
        </p:nvSpPr>
        <p:spPr bwMode="auto">
          <a:xfrm>
            <a:off x="107503" y="2276872"/>
            <a:ext cx="8932347" cy="1682577"/>
          </a:xfrm>
          <a:prstGeom prst="rect">
            <a:avLst/>
          </a:prstGeom>
          <a:noFill/>
          <a:ln w="9525">
            <a:noFill/>
            <a:miter lim="800000"/>
            <a:headEnd/>
            <a:tailEnd/>
          </a:ln>
        </p:spPr>
        <p:txBody>
          <a:bodyPr wrap="square">
            <a:spAutoFit/>
          </a:bodyPr>
          <a:lstStyle/>
          <a:p>
            <a:pPr>
              <a:lnSpc>
                <a:spcPct val="150000"/>
              </a:lnSpc>
              <a:defRPr/>
            </a:pP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    </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两大类表示法：</a:t>
            </a:r>
          </a:p>
          <a:p>
            <a:pPr>
              <a:lnSpc>
                <a:spcPct val="150000"/>
              </a:lnSpc>
              <a:defRPr/>
            </a:pPr>
            <a:r>
              <a:rPr kumimoji="0" lang="zh-CN" altLang="en-US" b="0" dirty="0">
                <a:latin typeface="Arial" panose="020B0604020202020204" pitchFamily="34" charset="0"/>
                <a:ea typeface="+mj-ea"/>
                <a:cs typeface="Arial" panose="020B0604020202020204" pitchFamily="34" charset="0"/>
              </a:rPr>
              <a:t>   </a:t>
            </a:r>
            <a:r>
              <a:rPr kumimoji="0" lang="en-US" altLang="zh-CN" b="0" dirty="0" err="1">
                <a:latin typeface="Arial" panose="020B0604020202020204" pitchFamily="34" charset="0"/>
                <a:ea typeface="+mj-ea"/>
                <a:cs typeface="Arial" panose="020B0604020202020204" pitchFamily="34" charset="0"/>
              </a:rPr>
              <a:t>i</a:t>
            </a:r>
            <a:r>
              <a:rPr kumimoji="0" lang="en-US" altLang="zh-CN" b="0"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用溶剂与溶质的相对量表示，其单位可以用克，也可以用摩尔；</a:t>
            </a:r>
          </a:p>
          <a:p>
            <a:pPr>
              <a:lnSpc>
                <a:spcPct val="150000"/>
              </a:lnSpc>
              <a:defRPr/>
            </a:pPr>
            <a:r>
              <a:rPr kumimoji="0" lang="zh-CN" altLang="en-US" b="0" dirty="0">
                <a:latin typeface="Arial" panose="020B0604020202020204" pitchFamily="34" charset="0"/>
                <a:ea typeface="+mj-ea"/>
                <a:cs typeface="Arial" panose="020B0604020202020204" pitchFamily="34" charset="0"/>
              </a:rPr>
              <a:t>   </a:t>
            </a:r>
            <a:r>
              <a:rPr kumimoji="0" lang="en-US" altLang="zh-CN" b="0" dirty="0">
                <a:latin typeface="Arial" panose="020B0604020202020204" pitchFamily="34" charset="0"/>
                <a:ea typeface="+mj-ea"/>
                <a:cs typeface="Arial" panose="020B0604020202020204" pitchFamily="34" charset="0"/>
              </a:rPr>
              <a:t>ii) </a:t>
            </a:r>
            <a:r>
              <a:rPr kumimoji="0" lang="zh-CN" altLang="en-US" b="0" dirty="0">
                <a:latin typeface="Arial" panose="020B0604020202020204" pitchFamily="34" charset="0"/>
                <a:ea typeface="+mj-ea"/>
                <a:cs typeface="Arial" panose="020B0604020202020204" pitchFamily="34" charset="0"/>
              </a:rPr>
              <a:t>用一定体积溶液中所含溶质的量表示。</a:t>
            </a:r>
          </a:p>
        </p:txBody>
      </p:sp>
      <p:sp>
        <p:nvSpPr>
          <p:cNvPr id="6" name="矩形 5"/>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13</a:t>
            </a:fld>
            <a:endParaRPr lang="en-US" altLang="zh-CN" sz="1400" dirty="0"/>
          </a:p>
        </p:txBody>
      </p:sp>
      <p:sp>
        <p:nvSpPr>
          <p:cNvPr id="8" name="Rectangle 6"/>
          <p:cNvSpPr>
            <a:spLocks noChangeArrowheads="1"/>
          </p:cNvSpPr>
          <p:nvPr/>
        </p:nvSpPr>
        <p:spPr bwMode="auto">
          <a:xfrm>
            <a:off x="1997249" y="116632"/>
            <a:ext cx="523904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溶液浓度的表示法</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14</a:t>
            </a:fld>
            <a:endParaRPr lang="en-US" altLang="zh-CN"/>
          </a:p>
        </p:txBody>
      </p:sp>
      <p:sp>
        <p:nvSpPr>
          <p:cNvPr id="3" name="Text Box 4"/>
          <p:cNvSpPr txBox="1">
            <a:spLocks noChangeArrowheads="1"/>
          </p:cNvSpPr>
          <p:nvPr/>
        </p:nvSpPr>
        <p:spPr bwMode="auto">
          <a:xfrm>
            <a:off x="255644" y="1084338"/>
            <a:ext cx="8674100" cy="5338962"/>
          </a:xfrm>
          <a:prstGeom prst="rect">
            <a:avLst/>
          </a:prstGeom>
          <a:noFill/>
          <a:ln w="9525">
            <a:noFill/>
            <a:miter lim="800000"/>
            <a:headEnd/>
            <a:tailEnd/>
          </a:ln>
        </p:spPr>
        <p:txBody>
          <a:bodyPr>
            <a:spAutoFit/>
          </a:bodyPr>
          <a:lstStyle/>
          <a:p>
            <a:pPr indent="-288925">
              <a:lnSpc>
                <a:spcPct val="110000"/>
              </a:lnSpc>
              <a:spcBef>
                <a:spcPts val="0"/>
              </a:spcBef>
              <a:defRPr/>
            </a:pPr>
            <a:r>
              <a:rPr kumimoji="0" lang="en-US" altLang="zh-CN" b="0" dirty="0">
                <a:solidFill>
                  <a:srgbClr val="FF0000"/>
                </a:solidFill>
                <a:latin typeface="Arial" panose="020B0604020202020204" pitchFamily="34" charset="0"/>
                <a:ea typeface="+mj-ea"/>
                <a:cs typeface="Arial" panose="020B0604020202020204" pitchFamily="34" charset="0"/>
              </a:rPr>
              <a:t>●</a:t>
            </a:r>
            <a:r>
              <a:rPr kumimoji="0" lang="en-US" altLang="zh-CN" b="0" dirty="0">
                <a:solidFill>
                  <a:srgbClr val="FFFF00"/>
                </a:solidFill>
                <a:latin typeface="Arial" panose="020B0604020202020204" pitchFamily="34" charset="0"/>
                <a:ea typeface="+mj-ea"/>
                <a:cs typeface="Arial" panose="020B0604020202020204" pitchFamily="34" charset="0"/>
              </a:rPr>
              <a:t> </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质量百分比浓度：</a:t>
            </a:r>
            <a:r>
              <a:rPr kumimoji="0" lang="zh-CN" altLang="en-US" b="0" dirty="0">
                <a:latin typeface="Arial" panose="020B0604020202020204" pitchFamily="34" charset="0"/>
                <a:ea typeface="+mj-ea"/>
                <a:cs typeface="Arial" panose="020B0604020202020204" pitchFamily="34" charset="0"/>
              </a:rPr>
              <a:t>溶质在全部溶液中所占的百分数。简称百分比浓度。 物质量用克表示。</a:t>
            </a:r>
          </a:p>
          <a:p>
            <a:pPr indent="-288925">
              <a:lnSpc>
                <a:spcPct val="110000"/>
              </a:lnSpc>
              <a:spcBef>
                <a:spcPts val="0"/>
              </a:spcBef>
              <a:defRPr/>
            </a:pPr>
            <a:r>
              <a:rPr kumimoji="0" lang="zh-CN" altLang="en-US" b="0" dirty="0">
                <a:solidFill>
                  <a:srgbClr val="FF0000"/>
                </a:solidFill>
                <a:latin typeface="Arial" panose="020B0604020202020204" pitchFamily="34" charset="0"/>
                <a:ea typeface="+mj-ea"/>
                <a:cs typeface="Arial" panose="020B0604020202020204" pitchFamily="34" charset="0"/>
              </a:rPr>
              <a:t>●</a:t>
            </a:r>
            <a:r>
              <a:rPr kumimoji="0" lang="zh-CN" altLang="en-US" b="0" dirty="0">
                <a:solidFill>
                  <a:srgbClr val="FFFF00"/>
                </a:solidFill>
                <a:latin typeface="Arial" panose="020B0604020202020204" pitchFamily="34" charset="0"/>
                <a:ea typeface="+mj-ea"/>
                <a:cs typeface="Arial" panose="020B0604020202020204" pitchFamily="34" charset="0"/>
              </a:rPr>
              <a:t> </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摩尔分数或摩尔百分数：</a:t>
            </a:r>
            <a:r>
              <a:rPr kumimoji="0" lang="zh-CN" altLang="en-US" b="0" dirty="0">
                <a:latin typeface="Arial" panose="020B0604020202020204" pitchFamily="34" charset="0"/>
                <a:ea typeface="+mj-ea"/>
                <a:cs typeface="Arial" panose="020B0604020202020204" pitchFamily="34" charset="0"/>
              </a:rPr>
              <a:t>物质的量用摩尔表示，占总摩尔数的分数或百分数。一般用</a:t>
            </a:r>
            <a:r>
              <a:rPr kumimoji="0" lang="en-US" altLang="zh-CN" b="0" i="1" dirty="0">
                <a:latin typeface="Arial" panose="020B0604020202020204" pitchFamily="34" charset="0"/>
                <a:ea typeface="+mj-ea"/>
                <a:cs typeface="Arial" panose="020B0604020202020204" pitchFamily="34" charset="0"/>
              </a:rPr>
              <a:t>x</a:t>
            </a:r>
            <a:r>
              <a:rPr kumimoji="0" lang="zh-CN" altLang="en-US" b="0" dirty="0">
                <a:latin typeface="Arial" panose="020B0604020202020204" pitchFamily="34" charset="0"/>
                <a:ea typeface="+mj-ea"/>
                <a:cs typeface="Arial" panose="020B0604020202020204" pitchFamily="34" charset="0"/>
              </a:rPr>
              <a:t>表示。</a:t>
            </a:r>
          </a:p>
          <a:p>
            <a:pPr indent="-288925">
              <a:lnSpc>
                <a:spcPct val="110000"/>
              </a:lnSpc>
              <a:spcBef>
                <a:spcPts val="0"/>
              </a:spcBef>
              <a:defRPr/>
            </a:pPr>
            <a:r>
              <a:rPr kumimoji="0" lang="zh-CN" altLang="en-US" b="0" dirty="0">
                <a:solidFill>
                  <a:srgbClr val="FF0000"/>
                </a:solidFill>
                <a:latin typeface="Arial" panose="020B0604020202020204" pitchFamily="34" charset="0"/>
                <a:ea typeface="+mj-ea"/>
                <a:cs typeface="Arial" panose="020B0604020202020204" pitchFamily="34" charset="0"/>
              </a:rPr>
              <a:t>●</a:t>
            </a:r>
            <a:r>
              <a:rPr kumimoji="0" lang="zh-CN" altLang="en-US" b="0" dirty="0">
                <a:solidFill>
                  <a:srgbClr val="FFFF00"/>
                </a:solidFill>
                <a:latin typeface="Arial" panose="020B0604020202020204" pitchFamily="34" charset="0"/>
                <a:ea typeface="+mj-ea"/>
                <a:cs typeface="Arial" panose="020B0604020202020204" pitchFamily="34" charset="0"/>
              </a:rPr>
              <a:t> </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质量摩尔浓度：</a:t>
            </a:r>
            <a:r>
              <a:rPr kumimoji="0" lang="zh-CN" altLang="en-US" b="0" dirty="0">
                <a:latin typeface="Arial" panose="020B0604020202020204" pitchFamily="34" charset="0"/>
                <a:ea typeface="+mj-ea"/>
                <a:cs typeface="Arial" panose="020B0604020202020204" pitchFamily="34" charset="0"/>
              </a:rPr>
              <a:t>溶质的量用摩尔表示，而溶剂的量用克表示时，叫质量摩尔浓度</a:t>
            </a:r>
            <a:r>
              <a:rPr kumimoji="0" lang="en-US" altLang="zh-CN" b="0" dirty="0">
                <a:latin typeface="Arial" panose="020B0604020202020204" pitchFamily="34" charset="0"/>
                <a:ea typeface="+mj-ea"/>
                <a:cs typeface="Arial" panose="020B0604020202020204" pitchFamily="34" charset="0"/>
              </a:rPr>
              <a:t>(m)</a:t>
            </a:r>
            <a:r>
              <a:rPr kumimoji="0" lang="zh-CN" altLang="en-US" b="0" dirty="0">
                <a:latin typeface="Arial" panose="020B0604020202020204" pitchFamily="34" charset="0"/>
                <a:ea typeface="+mj-ea"/>
                <a:cs typeface="Arial" panose="020B0604020202020204" pitchFamily="34" charset="0"/>
              </a:rPr>
              <a:t>：  </a:t>
            </a:r>
            <a:r>
              <a:rPr kumimoji="0" lang="en-US" altLang="zh-CN" b="0" dirty="0">
                <a:latin typeface="Arial" panose="020B0604020202020204" pitchFamily="34" charset="0"/>
                <a:ea typeface="+mj-ea"/>
                <a:cs typeface="Arial" panose="020B0604020202020204" pitchFamily="34" charset="0"/>
              </a:rPr>
              <a:t>m = </a:t>
            </a:r>
            <a:r>
              <a:rPr kumimoji="0" lang="zh-CN" altLang="en-US" b="0" dirty="0">
                <a:latin typeface="Arial" panose="020B0604020202020204" pitchFamily="34" charset="0"/>
                <a:ea typeface="+mj-ea"/>
                <a:cs typeface="Arial" panose="020B0604020202020204" pitchFamily="34" charset="0"/>
              </a:rPr>
              <a:t>溶质的量</a:t>
            </a:r>
            <a:r>
              <a:rPr kumimoji="0" lang="en-US" altLang="zh-CN" b="0" dirty="0">
                <a:latin typeface="Arial" panose="020B0604020202020204" pitchFamily="34" charset="0"/>
                <a:ea typeface="+mj-ea"/>
                <a:cs typeface="Arial" panose="020B0604020202020204" pitchFamily="34" charset="0"/>
              </a:rPr>
              <a:t>(mol)/1000</a:t>
            </a:r>
            <a:r>
              <a:rPr kumimoji="0" lang="zh-CN" altLang="en-US" b="0" dirty="0">
                <a:latin typeface="Arial" panose="020B0604020202020204" pitchFamily="34" charset="0"/>
                <a:ea typeface="+mj-ea"/>
                <a:cs typeface="Arial" panose="020B0604020202020204" pitchFamily="34" charset="0"/>
              </a:rPr>
              <a:t>克溶剂</a:t>
            </a:r>
          </a:p>
          <a:p>
            <a:pPr indent="-288925">
              <a:lnSpc>
                <a:spcPct val="110000"/>
              </a:lnSpc>
              <a:spcBef>
                <a:spcPts val="0"/>
              </a:spcBef>
              <a:defRPr/>
            </a:pPr>
            <a:r>
              <a:rPr kumimoji="0" lang="zh-CN" altLang="en-US" b="0" dirty="0">
                <a:solidFill>
                  <a:srgbClr val="FF0000"/>
                </a:solidFill>
                <a:latin typeface="Arial" panose="020B0604020202020204" pitchFamily="34" charset="0"/>
                <a:ea typeface="+mj-ea"/>
                <a:cs typeface="Arial" panose="020B0604020202020204" pitchFamily="34" charset="0"/>
              </a:rPr>
              <a:t>●</a:t>
            </a:r>
            <a:r>
              <a:rPr kumimoji="0" lang="zh-CN" altLang="en-US" b="0" dirty="0">
                <a:solidFill>
                  <a:srgbClr val="FFFF00"/>
                </a:solidFill>
                <a:latin typeface="Arial" panose="020B0604020202020204" pitchFamily="34" charset="0"/>
                <a:ea typeface="+mj-ea"/>
                <a:cs typeface="Arial" panose="020B0604020202020204" pitchFamily="34" charset="0"/>
              </a:rPr>
              <a:t> </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物质的量浓度：用</a:t>
            </a:r>
            <a:r>
              <a:rPr kumimoji="0" lang="en-US" altLang="zh-CN" b="0" dirty="0" err="1">
                <a:solidFill>
                  <a:schemeClr val="accent2">
                    <a:lumMod val="50000"/>
                  </a:schemeClr>
                </a:solidFill>
                <a:latin typeface="Arial" panose="020B0604020202020204" pitchFamily="34" charset="0"/>
                <a:ea typeface="+mj-ea"/>
                <a:cs typeface="Arial" panose="020B0604020202020204" pitchFamily="34" charset="0"/>
              </a:rPr>
              <a:t>1dm</a:t>
            </a:r>
            <a:r>
              <a:rPr kumimoji="0" lang="en-US" altLang="zh-CN" b="0" baseline="30000" dirty="0" err="1">
                <a:solidFill>
                  <a:schemeClr val="accent2">
                    <a:lumMod val="50000"/>
                  </a:schemeClr>
                </a:solidFill>
                <a:latin typeface="Arial" panose="020B0604020202020204" pitchFamily="34" charset="0"/>
                <a:ea typeface="+mj-ea"/>
                <a:cs typeface="Arial" panose="020B0604020202020204" pitchFamily="34" charset="0"/>
              </a:rPr>
              <a:t>3</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溶液中所含溶质的量（</a:t>
            </a: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mol</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）或</a:t>
            </a:r>
            <a:r>
              <a:rPr kumimoji="0" lang="en-US" altLang="zh-CN" b="0" dirty="0" err="1">
                <a:solidFill>
                  <a:schemeClr val="accent2">
                    <a:lumMod val="50000"/>
                  </a:schemeClr>
                </a:solidFill>
                <a:latin typeface="Arial" panose="020B0604020202020204" pitchFamily="34" charset="0"/>
                <a:ea typeface="+mj-ea"/>
                <a:cs typeface="Arial" panose="020B0604020202020204" pitchFamily="34" charset="0"/>
              </a:rPr>
              <a:t>1cm</a:t>
            </a:r>
            <a:r>
              <a:rPr kumimoji="0" lang="en-US" altLang="zh-CN" b="0" baseline="30000" dirty="0" err="1">
                <a:solidFill>
                  <a:schemeClr val="accent2">
                    <a:lumMod val="50000"/>
                  </a:schemeClr>
                </a:solidFill>
                <a:latin typeface="Arial" panose="020B0604020202020204" pitchFamily="34" charset="0"/>
                <a:ea typeface="+mj-ea"/>
                <a:cs typeface="Arial" panose="020B0604020202020204" pitchFamily="34" charset="0"/>
              </a:rPr>
              <a:t>3</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溶液中所含溶质的量（</a:t>
            </a:r>
            <a:r>
              <a:rPr kumimoji="0" lang="en-US" altLang="zh-CN" b="0" dirty="0" err="1">
                <a:solidFill>
                  <a:schemeClr val="accent2">
                    <a:lumMod val="50000"/>
                  </a:schemeClr>
                </a:solidFill>
                <a:latin typeface="Arial" panose="020B0604020202020204" pitchFamily="34" charset="0"/>
                <a:ea typeface="+mj-ea"/>
                <a:cs typeface="Arial" panose="020B0604020202020204" pitchFamily="34" charset="0"/>
              </a:rPr>
              <a:t>mmol</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）来表示溶液浓度。用符号</a:t>
            </a: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c</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表示。</a:t>
            </a:r>
          </a:p>
          <a:p>
            <a:pPr indent="-288925">
              <a:lnSpc>
                <a:spcPct val="110000"/>
              </a:lnSpc>
              <a:spcBef>
                <a:spcPts val="0"/>
              </a:spcBef>
              <a:defRPr/>
            </a:pPr>
            <a:r>
              <a:rPr kumimoji="0" lang="zh-CN" altLang="en-US" b="0" dirty="0">
                <a:solidFill>
                  <a:srgbClr val="FF0000"/>
                </a:solidFill>
                <a:latin typeface="Arial" panose="020B0604020202020204" pitchFamily="34" charset="0"/>
                <a:ea typeface="+mj-ea"/>
                <a:cs typeface="Arial" panose="020B0604020202020204" pitchFamily="34" charset="0"/>
              </a:rPr>
              <a:t>●</a:t>
            </a:r>
            <a:r>
              <a:rPr kumimoji="0" lang="zh-CN" altLang="en-US" b="0" dirty="0">
                <a:solidFill>
                  <a:srgbClr val="FFFF00"/>
                </a:solidFill>
                <a:latin typeface="Arial" panose="020B0604020202020204" pitchFamily="34" charset="0"/>
                <a:ea typeface="+mj-ea"/>
                <a:cs typeface="Arial" panose="020B0604020202020204" pitchFamily="34" charset="0"/>
              </a:rPr>
              <a:t> </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其它表示法：</a:t>
            </a:r>
            <a:r>
              <a:rPr kumimoji="0" lang="zh-CN" altLang="en-US" b="0" dirty="0">
                <a:latin typeface="Arial" panose="020B0604020202020204" pitchFamily="34" charset="0"/>
                <a:ea typeface="+mj-ea"/>
                <a:cs typeface="Arial" panose="020B0604020202020204" pitchFamily="34" charset="0"/>
              </a:rPr>
              <a:t>比例浓度、波美度</a:t>
            </a:r>
            <a:r>
              <a:rPr kumimoji="0" lang="en-US" altLang="zh-CN" b="0" dirty="0">
                <a:latin typeface="Arial" panose="020B0604020202020204" pitchFamily="34" charset="0"/>
                <a:ea typeface="+mj-ea"/>
                <a:cs typeface="Arial" panose="020B0604020202020204" pitchFamily="34" charset="0"/>
              </a:rPr>
              <a:t>(Baume</a:t>
            </a:r>
            <a:r>
              <a:rPr kumimoji="0" lang="zh-CN" altLang="en-US" b="0" dirty="0">
                <a:latin typeface="Arial" panose="020B0604020202020204" pitchFamily="34" charset="0"/>
                <a:ea typeface="+mj-ea"/>
                <a:cs typeface="Arial" panose="020B0604020202020204" pitchFamily="34" charset="0"/>
              </a:rPr>
              <a:t>设计，</a:t>
            </a:r>
            <a:r>
              <a:rPr kumimoji="0" lang="en-US" altLang="zh-CN" b="0" dirty="0">
                <a:latin typeface="Arial" panose="020B0604020202020204" pitchFamily="34" charset="0"/>
                <a:ea typeface="+mj-ea"/>
                <a:cs typeface="Arial" panose="020B0604020202020204" pitchFamily="34" charset="0"/>
              </a:rPr>
              <a:t>Be`</a:t>
            </a:r>
            <a:r>
              <a:rPr kumimoji="0" lang="zh-CN" altLang="en-US" b="0" dirty="0">
                <a:latin typeface="Arial" panose="020B0604020202020204" pitchFamily="34" charset="0"/>
                <a:ea typeface="+mj-ea"/>
                <a:cs typeface="Arial" panose="020B0604020202020204" pitchFamily="34" charset="0"/>
              </a:rPr>
              <a:t>，1</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a:t>
            </a:r>
            <a:r>
              <a:rPr kumimoji="0" lang="en-US" altLang="zh-CN" b="0" dirty="0" err="1">
                <a:latin typeface="Arial" panose="020B0604020202020204" pitchFamily="34" charset="0"/>
                <a:ea typeface="+mj-ea"/>
                <a:cs typeface="Arial" panose="020B0604020202020204" pitchFamily="34" charset="0"/>
              </a:rPr>
              <a:t>ppm</a:t>
            </a:r>
            <a:r>
              <a:rPr kumimoji="0" lang="zh-CN" altLang="en-US" b="0" dirty="0">
                <a:latin typeface="Arial" panose="020B0604020202020204" pitchFamily="34" charset="0"/>
                <a:ea typeface="+mj-ea"/>
                <a:cs typeface="Arial" panose="020B0604020202020204" pitchFamily="34" charset="0"/>
              </a:rPr>
              <a:t>和</a:t>
            </a:r>
            <a:r>
              <a:rPr kumimoji="0" lang="en-US" altLang="zh-CN" b="0" dirty="0">
                <a:latin typeface="Arial" panose="020B0604020202020204" pitchFamily="34" charset="0"/>
                <a:ea typeface="+mj-ea"/>
                <a:cs typeface="Arial" panose="020B0604020202020204" pitchFamily="34" charset="0"/>
              </a:rPr>
              <a:t>ppb</a:t>
            </a:r>
            <a:r>
              <a:rPr kumimoji="0" lang="zh-CN" altLang="en-US" b="0" dirty="0">
                <a:latin typeface="Arial" panose="020B0604020202020204" pitchFamily="34" charset="0"/>
                <a:ea typeface="+mj-ea"/>
                <a:cs typeface="Arial" panose="020B0604020202020204" pitchFamily="34" charset="0"/>
              </a:rPr>
              <a:t>等</a:t>
            </a:r>
          </a:p>
          <a:p>
            <a:pPr indent="-288925">
              <a:lnSpc>
                <a:spcPct val="110000"/>
              </a:lnSpc>
              <a:spcBef>
                <a:spcPts val="0"/>
              </a:spcBef>
              <a:defRPr/>
            </a:pPr>
            <a:r>
              <a:rPr kumimoji="0" lang="zh-CN" altLang="en-US" b="0" dirty="0">
                <a:latin typeface="Arial" panose="020B0604020202020204" pitchFamily="34" charset="0"/>
                <a:ea typeface="+mj-ea"/>
                <a:cs typeface="Arial" panose="020B0604020202020204" pitchFamily="34" charset="0"/>
              </a:rPr>
              <a:t>    </a:t>
            </a:r>
            <a:r>
              <a:rPr kumimoji="0" lang="en-US" altLang="zh-CN" b="0" dirty="0" err="1">
                <a:solidFill>
                  <a:srgbClr val="FF00FF"/>
                </a:solidFill>
                <a:latin typeface="Arial" panose="020B0604020202020204" pitchFamily="34" charset="0"/>
                <a:ea typeface="+mj-ea"/>
                <a:cs typeface="Arial" panose="020B0604020202020204" pitchFamily="34" charset="0"/>
              </a:rPr>
              <a:t>ppm</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和</a:t>
            </a:r>
            <a:r>
              <a:rPr kumimoji="0" lang="en-US" altLang="zh-CN" b="0" dirty="0">
                <a:solidFill>
                  <a:srgbClr val="FF00FF"/>
                </a:solidFill>
                <a:latin typeface="Arial" panose="020B0604020202020204" pitchFamily="34" charset="0"/>
                <a:ea typeface="+mj-ea"/>
                <a:cs typeface="Arial" panose="020B0604020202020204" pitchFamily="34" charset="0"/>
              </a:rPr>
              <a:t>ppb</a:t>
            </a:r>
            <a:r>
              <a:rPr kumimoji="0" lang="zh-CN" altLang="en-US" b="0" dirty="0">
                <a:solidFill>
                  <a:srgbClr val="FF00FF"/>
                </a:solidFill>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微量成分的浓度过去常用</a:t>
            </a:r>
            <a:r>
              <a:rPr kumimoji="0" lang="en-US" altLang="zh-CN" b="0" dirty="0" err="1">
                <a:latin typeface="Arial" panose="020B0604020202020204" pitchFamily="34" charset="0"/>
                <a:ea typeface="+mj-ea"/>
                <a:cs typeface="Arial" panose="020B0604020202020204" pitchFamily="34" charset="0"/>
              </a:rPr>
              <a:t>ppm</a:t>
            </a:r>
            <a:r>
              <a:rPr kumimoji="0" lang="en-US" altLang="zh-CN" b="0" dirty="0">
                <a:latin typeface="Arial" panose="020B0604020202020204" pitchFamily="34" charset="0"/>
                <a:ea typeface="+mj-ea"/>
                <a:cs typeface="Arial" panose="020B0604020202020204" pitchFamily="34" charset="0"/>
              </a:rPr>
              <a:t> (parts per million, </a:t>
            </a:r>
            <a:r>
              <a:rPr kumimoji="0" lang="zh-CN" altLang="en-US" b="0" dirty="0">
                <a:latin typeface="Arial" panose="020B0604020202020204" pitchFamily="34" charset="0"/>
                <a:ea typeface="+mj-ea"/>
                <a:cs typeface="Arial" panose="020B0604020202020204" pitchFamily="34" charset="0"/>
              </a:rPr>
              <a:t>百万分之一</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或</a:t>
            </a:r>
            <a:r>
              <a:rPr kumimoji="0" lang="en-US" altLang="zh-CN" b="0" dirty="0">
                <a:latin typeface="Arial" panose="020B0604020202020204" pitchFamily="34" charset="0"/>
                <a:ea typeface="+mj-ea"/>
                <a:cs typeface="Arial" panose="020B0604020202020204" pitchFamily="34" charset="0"/>
              </a:rPr>
              <a:t>ppb (</a:t>
            </a:r>
            <a:r>
              <a:rPr kumimoji="0" lang="zh-CN" altLang="en-US" b="0" dirty="0">
                <a:latin typeface="Arial" panose="020B0604020202020204" pitchFamily="34" charset="0"/>
                <a:ea typeface="+mj-ea"/>
                <a:cs typeface="Arial" panose="020B0604020202020204" pitchFamily="34" charset="0"/>
              </a:rPr>
              <a:t>十亿分之一</a:t>
            </a:r>
            <a:r>
              <a:rPr kumimoji="0" lang="en-US" altLang="zh-CN" b="0" dirty="0">
                <a:latin typeface="Arial" panose="020B0604020202020204" pitchFamily="34" charset="0"/>
                <a:ea typeface="+mj-ea"/>
                <a:cs typeface="Arial" panose="020B0604020202020204" pitchFamily="34" charset="0"/>
              </a:rPr>
              <a:t>)</a:t>
            </a:r>
            <a:r>
              <a:rPr kumimoji="0" lang="zh-CN" altLang="en-US" b="0" dirty="0">
                <a:latin typeface="Arial" panose="020B0604020202020204" pitchFamily="34" charset="0"/>
                <a:ea typeface="+mj-ea"/>
                <a:cs typeface="Arial" panose="020B0604020202020204" pitchFamily="34" charset="0"/>
              </a:rPr>
              <a:t>来表示，可以指质量，也可以指物质的量，有时也指体积。现已不用，易混淆。</a:t>
            </a:r>
          </a:p>
        </p:txBody>
      </p:sp>
      <p:sp>
        <p:nvSpPr>
          <p:cNvPr id="5" name="Rectangle 6"/>
          <p:cNvSpPr>
            <a:spLocks noChangeArrowheads="1"/>
          </p:cNvSpPr>
          <p:nvPr/>
        </p:nvSpPr>
        <p:spPr bwMode="auto">
          <a:xfrm>
            <a:off x="1997249" y="116632"/>
            <a:ext cx="523904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溶液浓度的表示法</a:t>
            </a:r>
          </a:p>
        </p:txBody>
      </p:sp>
      <p:sp>
        <p:nvSpPr>
          <p:cNvPr id="6" name="矩形 5"/>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180604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40" name="Text Box 4"/>
          <p:cNvSpPr txBox="1">
            <a:spLocks noChangeArrowheads="1"/>
          </p:cNvSpPr>
          <p:nvPr/>
        </p:nvSpPr>
        <p:spPr bwMode="auto">
          <a:xfrm>
            <a:off x="228600" y="1090884"/>
            <a:ext cx="8496300" cy="1520609"/>
          </a:xfrm>
          <a:prstGeom prst="rect">
            <a:avLst/>
          </a:prstGeom>
          <a:noFill/>
          <a:ln w="9525">
            <a:noFill/>
            <a:miter lim="800000"/>
            <a:headEnd/>
            <a:tailEnd/>
          </a:ln>
          <a:effectLst/>
        </p:spPr>
        <p:txBody>
          <a:bodyPr>
            <a:spAutoFit/>
          </a:bodyPr>
          <a:lstStyle/>
          <a:p>
            <a:pPr marL="288925" indent="-288925">
              <a:lnSpc>
                <a:spcPct val="120000"/>
              </a:lnSpc>
              <a:defRPr/>
            </a:pPr>
            <a:r>
              <a:rPr kumimoji="0" lang="en-US" altLang="zh-CN" sz="2000" b="0" dirty="0">
                <a:solidFill>
                  <a:srgbClr val="002060"/>
                </a:solidFill>
                <a:latin typeface="+mj-ea"/>
                <a:ea typeface="+mj-ea"/>
              </a:rPr>
              <a:t>●</a:t>
            </a:r>
            <a:r>
              <a:rPr kumimoji="0" lang="en-US" altLang="zh-CN" sz="2000" b="0" dirty="0">
                <a:solidFill>
                  <a:schemeClr val="bg1"/>
                </a:solidFill>
                <a:latin typeface="+mj-ea"/>
                <a:ea typeface="+mj-ea"/>
              </a:rPr>
              <a:t> </a:t>
            </a:r>
            <a:r>
              <a:rPr kumimoji="0" lang="zh-CN" altLang="en-US" sz="2000" b="0" dirty="0">
                <a:solidFill>
                  <a:srgbClr val="002060"/>
                </a:solidFill>
                <a:latin typeface="+mj-ea"/>
                <a:ea typeface="+mj-ea"/>
              </a:rPr>
              <a:t>溶解过程是一种特殊的物理化学过程。</a:t>
            </a:r>
            <a:r>
              <a:rPr kumimoji="0" lang="zh-CN" altLang="en-US" sz="2000" b="0" dirty="0">
                <a:latin typeface="+mj-ea"/>
                <a:ea typeface="+mj-ea"/>
              </a:rPr>
              <a:t>溶液形成的过程总伴随着能量变化、体积变化，有时还有颜色变化。表明溶解不是机械混合的物理过程，而总伴有一定程度的化学变化。但这种变化又与通常的纯化学过程不同，因为用蒸馏、结晶等物理方法仍能很容易使溶质从溶剂中分离出来。</a:t>
            </a:r>
          </a:p>
        </p:txBody>
      </p:sp>
      <p:sp>
        <p:nvSpPr>
          <p:cNvPr id="628741" name="Text Box 5"/>
          <p:cNvSpPr txBox="1">
            <a:spLocks noChangeArrowheads="1"/>
          </p:cNvSpPr>
          <p:nvPr/>
        </p:nvSpPr>
        <p:spPr bwMode="auto">
          <a:xfrm>
            <a:off x="395288" y="4343400"/>
            <a:ext cx="8497887" cy="2370138"/>
          </a:xfrm>
          <a:prstGeom prst="rect">
            <a:avLst/>
          </a:prstGeom>
          <a:noFill/>
          <a:ln w="9525">
            <a:noFill/>
            <a:miter lim="800000"/>
            <a:headEnd/>
            <a:tailEnd/>
          </a:ln>
          <a:effectLst/>
        </p:spPr>
        <p:txBody>
          <a:bodyPr>
            <a:spAutoFit/>
          </a:bodyPr>
          <a:lstStyle/>
          <a:p>
            <a:pPr marL="288925" indent="-288925">
              <a:lnSpc>
                <a:spcPct val="120000"/>
              </a:lnSpc>
              <a:spcAft>
                <a:spcPct val="20000"/>
              </a:spcAft>
              <a:defRPr/>
            </a:pPr>
            <a:r>
              <a:rPr kumimoji="0" lang="en-US" altLang="zh-CN" sz="2000" b="0" dirty="0">
                <a:solidFill>
                  <a:srgbClr val="002060"/>
                </a:solidFill>
                <a:latin typeface="Arial" panose="020B0604020202020204" pitchFamily="34" charset="0"/>
                <a:ea typeface="+mj-ea"/>
                <a:cs typeface="Arial" panose="020B0604020202020204" pitchFamily="34" charset="0"/>
              </a:rPr>
              <a:t>●</a:t>
            </a:r>
            <a:r>
              <a:rPr kumimoji="0" lang="en-US" altLang="zh-CN" sz="2000" b="0" dirty="0">
                <a:solidFill>
                  <a:srgbClr val="66FFFF"/>
                </a:solidFill>
                <a:latin typeface="Arial" panose="020B0604020202020204" pitchFamily="34" charset="0"/>
                <a:ea typeface="+mj-ea"/>
                <a:cs typeface="Arial" panose="020B0604020202020204" pitchFamily="34" charset="0"/>
              </a:rPr>
              <a:t> </a:t>
            </a:r>
            <a:r>
              <a:rPr kumimoji="0" lang="zh-CN" altLang="en-US" sz="2000" b="0" dirty="0">
                <a:solidFill>
                  <a:srgbClr val="002060"/>
                </a:solidFill>
                <a:latin typeface="Arial" panose="020B0604020202020204" pitchFamily="34" charset="0"/>
                <a:ea typeface="+mj-ea"/>
                <a:cs typeface="Arial" panose="020B0604020202020204" pitchFamily="34" charset="0"/>
              </a:rPr>
              <a:t>溶解过程分两步：</a:t>
            </a:r>
          </a:p>
          <a:p>
            <a:pPr marL="288925" indent="-288925">
              <a:lnSpc>
                <a:spcPct val="120000"/>
              </a:lnSpc>
              <a:defRPr/>
            </a:pPr>
            <a:r>
              <a:rPr kumimoji="0" lang="zh-CN" altLang="en-US" sz="2000" b="0" dirty="0">
                <a:solidFill>
                  <a:schemeClr val="bg1"/>
                </a:solidFill>
                <a:latin typeface="Arial" panose="020B0604020202020204" pitchFamily="34" charset="0"/>
                <a:ea typeface="+mj-ea"/>
                <a:cs typeface="Arial" panose="020B0604020202020204" pitchFamily="34" charset="0"/>
              </a:rPr>
              <a:t> </a:t>
            </a:r>
            <a:r>
              <a:rPr kumimoji="0" lang="en-US" altLang="zh-CN" sz="2000" b="0" dirty="0" err="1">
                <a:solidFill>
                  <a:schemeClr val="tx2"/>
                </a:solidFill>
                <a:latin typeface="Arial" panose="020B0604020202020204" pitchFamily="34" charset="0"/>
                <a:ea typeface="+mj-ea"/>
                <a:cs typeface="Arial" panose="020B0604020202020204" pitchFamily="34" charset="0"/>
              </a:rPr>
              <a:t>i</a:t>
            </a:r>
            <a:r>
              <a:rPr kumimoji="0" lang="en-US" altLang="zh-CN" sz="2000" b="0" dirty="0">
                <a:solidFill>
                  <a:schemeClr val="tx2"/>
                </a:solidFill>
                <a:latin typeface="Arial" panose="020B0604020202020204" pitchFamily="34" charset="0"/>
                <a:ea typeface="+mj-ea"/>
                <a:cs typeface="Arial" panose="020B0604020202020204" pitchFamily="34" charset="0"/>
              </a:rPr>
              <a:t>)</a:t>
            </a:r>
            <a:r>
              <a:rPr kumimoji="0" lang="en-US" altLang="zh-CN" sz="2000" b="0" dirty="0">
                <a:latin typeface="Arial" panose="020B0604020202020204" pitchFamily="34" charset="0"/>
                <a:ea typeface="+mj-ea"/>
                <a:cs typeface="Arial" panose="020B0604020202020204" pitchFamily="34" charset="0"/>
              </a:rPr>
              <a:t> </a:t>
            </a:r>
            <a:r>
              <a:rPr kumimoji="0" lang="zh-CN" altLang="en-US" sz="2000" b="0" dirty="0">
                <a:latin typeface="Arial" panose="020B0604020202020204" pitchFamily="34" charset="0"/>
                <a:ea typeface="+mj-ea"/>
                <a:cs typeface="Arial" panose="020B0604020202020204" pitchFamily="34" charset="0"/>
              </a:rPr>
              <a:t>溶质分子或离子的离散，该过程需吸热以克服原有质点间的吸引力，这个步骤倾向于使溶液体积增大。</a:t>
            </a:r>
          </a:p>
          <a:p>
            <a:pPr marL="288925" indent="-288925">
              <a:lnSpc>
                <a:spcPct val="120000"/>
              </a:lnSpc>
              <a:defRPr/>
            </a:pPr>
            <a:r>
              <a:rPr kumimoji="0" lang="en-US" altLang="zh-CN" sz="2000" b="0" dirty="0">
                <a:solidFill>
                  <a:schemeClr val="tx2"/>
                </a:solidFill>
                <a:latin typeface="Arial" panose="020B0604020202020204" pitchFamily="34" charset="0"/>
                <a:ea typeface="+mj-ea"/>
                <a:cs typeface="Arial" panose="020B0604020202020204" pitchFamily="34" charset="0"/>
              </a:rPr>
              <a:t>ii)</a:t>
            </a:r>
            <a:r>
              <a:rPr kumimoji="0" lang="en-US" altLang="zh-CN" sz="2000" b="0" dirty="0">
                <a:latin typeface="Arial" panose="020B0604020202020204" pitchFamily="34" charset="0"/>
                <a:ea typeface="+mj-ea"/>
                <a:cs typeface="Arial" panose="020B0604020202020204" pitchFamily="34" charset="0"/>
              </a:rPr>
              <a:t> </a:t>
            </a:r>
            <a:r>
              <a:rPr kumimoji="0" lang="zh-CN" altLang="en-US" sz="2000" b="0" dirty="0">
                <a:latin typeface="Arial" panose="020B0604020202020204" pitchFamily="34" charset="0"/>
                <a:ea typeface="+mj-ea"/>
                <a:cs typeface="Arial" panose="020B0604020202020204" pitchFamily="34" charset="0"/>
              </a:rPr>
              <a:t>溶剂分子与溶质分子间产生新的结合，即“溶剂化”过程，这是放热的、体积缩小的过程。</a:t>
            </a:r>
            <a:endParaRPr kumimoji="0" lang="en-US" altLang="zh-CN" sz="2000" b="0" dirty="0">
              <a:latin typeface="Arial" panose="020B0604020202020204" pitchFamily="34" charset="0"/>
              <a:ea typeface="+mj-ea"/>
              <a:cs typeface="Arial" panose="020B0604020202020204" pitchFamily="34" charset="0"/>
            </a:endParaRPr>
          </a:p>
          <a:p>
            <a:pPr marL="288925" indent="-288925">
              <a:lnSpc>
                <a:spcPct val="120000"/>
              </a:lnSpc>
              <a:defRPr/>
            </a:pPr>
            <a:r>
              <a:rPr kumimoji="0" lang="zh-CN" altLang="en-US" sz="2000" b="0" dirty="0">
                <a:latin typeface="Arial" panose="020B0604020202020204" pitchFamily="34" charset="0"/>
                <a:ea typeface="+mj-ea"/>
                <a:cs typeface="Arial" panose="020B0604020202020204" pitchFamily="34" charset="0"/>
              </a:rPr>
              <a:t>整个过程是放热还是吸热，体积是缩小还是增大，受这两个因素制约。</a:t>
            </a:r>
          </a:p>
        </p:txBody>
      </p:sp>
      <p:grpSp>
        <p:nvGrpSpPr>
          <p:cNvPr id="2" name="Group 7"/>
          <p:cNvGrpSpPr>
            <a:grpSpLocks/>
          </p:cNvGrpSpPr>
          <p:nvPr/>
        </p:nvGrpSpPr>
        <p:grpSpPr bwMode="auto">
          <a:xfrm>
            <a:off x="4284218" y="2708920"/>
            <a:ext cx="4176780" cy="2124389"/>
            <a:chOff x="2929" y="1454"/>
            <a:chExt cx="3011" cy="1474"/>
          </a:xfrm>
          <a:solidFill>
            <a:schemeClr val="bg1"/>
          </a:solidFill>
        </p:grpSpPr>
        <p:pic>
          <p:nvPicPr>
            <p:cNvPr id="70662" name="Picture 3"/>
            <p:cNvPicPr>
              <a:picLocks noChangeAspect="1" noChangeArrowheads="1"/>
            </p:cNvPicPr>
            <p:nvPr/>
          </p:nvPicPr>
          <p:blipFill>
            <a:blip r:embed="rId3">
              <a:lum bright="-6000"/>
            </a:blip>
            <a:srcRect/>
            <a:stretch>
              <a:fillRect/>
            </a:stretch>
          </p:blipFill>
          <p:spPr bwMode="auto">
            <a:xfrm>
              <a:off x="2929" y="1454"/>
              <a:ext cx="3011" cy="1371"/>
            </a:xfrm>
            <a:prstGeom prst="rect">
              <a:avLst/>
            </a:prstGeom>
            <a:grpFill/>
            <a:ln w="9525">
              <a:noFill/>
              <a:miter lim="800000"/>
              <a:headEnd/>
              <a:tailEnd/>
            </a:ln>
          </p:spPr>
        </p:pic>
        <p:sp>
          <p:nvSpPr>
            <p:cNvPr id="70663" name="Text Box 6"/>
            <p:cNvSpPr txBox="1">
              <a:spLocks noChangeArrowheads="1"/>
            </p:cNvSpPr>
            <p:nvPr/>
          </p:nvSpPr>
          <p:spPr bwMode="auto">
            <a:xfrm>
              <a:off x="3168" y="2640"/>
              <a:ext cx="528" cy="288"/>
            </a:xfrm>
            <a:prstGeom prst="rect">
              <a:avLst/>
            </a:prstGeom>
            <a:grpFill/>
            <a:ln w="9525">
              <a:noFill/>
              <a:miter lim="800000"/>
              <a:headEnd/>
              <a:tailEnd/>
            </a:ln>
          </p:spPr>
          <p:txBody>
            <a:bodyPr lIns="91425" tIns="45712" rIns="91425" bIns="45712">
              <a:spAutoFit/>
            </a:bodyPr>
            <a:lstStyle/>
            <a:p>
              <a:pPr>
                <a:spcBef>
                  <a:spcPct val="50000"/>
                </a:spcBef>
                <a:defRPr/>
              </a:pPr>
              <a:endParaRPr lang="zh-CN" altLang="zh-CN"/>
            </a:p>
          </p:txBody>
        </p:sp>
      </p:grpSp>
      <p:sp>
        <p:nvSpPr>
          <p:cNvPr id="8" name="Rectangle 6"/>
          <p:cNvSpPr>
            <a:spLocks noChangeArrowheads="1"/>
          </p:cNvSpPr>
          <p:nvPr/>
        </p:nvSpPr>
        <p:spPr bwMode="auto">
          <a:xfrm>
            <a:off x="1997249" y="116632"/>
            <a:ext cx="523904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溶解平衡与溶解度</a:t>
            </a:r>
          </a:p>
        </p:txBody>
      </p:sp>
      <p:sp>
        <p:nvSpPr>
          <p:cNvPr id="9" name="矩形 8"/>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15</a:t>
            </a:fld>
            <a:endParaRPr lang="en-US" altLang="zh-CN"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Text Box 2"/>
          <p:cNvSpPr txBox="1">
            <a:spLocks noChangeArrowheads="1"/>
          </p:cNvSpPr>
          <p:nvPr/>
        </p:nvSpPr>
        <p:spPr bwMode="auto">
          <a:xfrm>
            <a:off x="229863" y="1114343"/>
            <a:ext cx="8537575" cy="2707472"/>
          </a:xfrm>
          <a:prstGeom prst="rect">
            <a:avLst/>
          </a:prstGeom>
          <a:noFill/>
          <a:ln w="9525">
            <a:noFill/>
            <a:miter lim="800000"/>
            <a:headEnd/>
            <a:tailEnd/>
          </a:ln>
        </p:spPr>
        <p:txBody>
          <a:bodyPr>
            <a:spAutoFit/>
          </a:bodyPr>
          <a:lstStyle/>
          <a:p>
            <a:pPr>
              <a:lnSpc>
                <a:spcPct val="120000"/>
              </a:lnSpc>
              <a:defRPr/>
            </a:pPr>
            <a:r>
              <a:rPr kumimoji="0" lang="en-US" altLang="zh-CN" b="0" dirty="0">
                <a:solidFill>
                  <a:srgbClr val="002060"/>
                </a:solidFill>
                <a:latin typeface="Arial" panose="020B0604020202020204" pitchFamily="34" charset="0"/>
                <a:ea typeface="+mj-ea"/>
                <a:cs typeface="Arial" panose="020B0604020202020204" pitchFamily="34" charset="0"/>
              </a:rPr>
              <a:t>● </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饱和溶液与溶解度：</a:t>
            </a:r>
            <a:r>
              <a:rPr kumimoji="0" lang="zh-CN" altLang="en-US" b="0" dirty="0">
                <a:latin typeface="Arial" panose="020B0604020202020204" pitchFamily="34" charset="0"/>
                <a:ea typeface="+mj-ea"/>
                <a:cs typeface="Arial" panose="020B0604020202020204" pitchFamily="34" charset="0"/>
              </a:rPr>
              <a:t>溶解过程也是一个双向的动态平衡过程。达到平衡时，与溶质固体共存的溶液叫</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饱和溶液</a:t>
            </a:r>
            <a:r>
              <a:rPr kumimoji="0" lang="zh-CN" altLang="en-US" b="0" dirty="0">
                <a:latin typeface="Arial" panose="020B0604020202020204" pitchFamily="34" charset="0"/>
                <a:ea typeface="+mj-ea"/>
                <a:cs typeface="Arial" panose="020B0604020202020204" pitchFamily="34" charset="0"/>
              </a:rPr>
              <a:t>。</a:t>
            </a:r>
            <a:r>
              <a:rPr kumimoji="0" lang="zh-CN" altLang="en-US" b="0" dirty="0">
                <a:solidFill>
                  <a:srgbClr val="FF0000"/>
                </a:solidFill>
                <a:latin typeface="Arial" panose="020B0604020202020204" pitchFamily="34" charset="0"/>
                <a:ea typeface="+mj-ea"/>
                <a:cs typeface="Arial" panose="020B0604020202020204" pitchFamily="34" charset="0"/>
              </a:rPr>
              <a:t>在一定温度与压力下，</a:t>
            </a:r>
            <a:r>
              <a:rPr kumimoji="0" lang="zh-CN" altLang="en-US" b="0" dirty="0">
                <a:latin typeface="Arial" panose="020B0604020202020204" pitchFamily="34" charset="0"/>
                <a:ea typeface="+mj-ea"/>
                <a:cs typeface="Arial" panose="020B0604020202020204" pitchFamily="34" charset="0"/>
              </a:rPr>
              <a:t>一定量饱和溶液中溶质的含量叫</a:t>
            </a:r>
            <a:r>
              <a:rPr kumimoji="0" lang="zh-CN" altLang="en-US" b="0" dirty="0">
                <a:solidFill>
                  <a:srgbClr val="FF0000"/>
                </a:solidFill>
                <a:latin typeface="Arial" panose="020B0604020202020204" pitchFamily="34" charset="0"/>
                <a:ea typeface="+mj-ea"/>
                <a:cs typeface="Arial" panose="020B0604020202020204" pitchFamily="34" charset="0"/>
              </a:rPr>
              <a:t>溶解度</a:t>
            </a:r>
            <a:r>
              <a:rPr kumimoji="0" lang="zh-CN" altLang="en-US" b="0" dirty="0">
                <a:latin typeface="Arial" panose="020B0604020202020204" pitchFamily="34" charset="0"/>
                <a:ea typeface="+mj-ea"/>
                <a:cs typeface="Arial" panose="020B0604020202020204" pitchFamily="34" charset="0"/>
              </a:rPr>
              <a:t>。</a:t>
            </a:r>
            <a:r>
              <a:rPr kumimoji="0" lang="zh-CN" altLang="en-US" b="0" dirty="0">
                <a:solidFill>
                  <a:srgbClr val="002060"/>
                </a:solidFill>
                <a:latin typeface="Arial" panose="020B0604020202020204" pitchFamily="34" charset="0"/>
                <a:ea typeface="+mj-ea"/>
                <a:cs typeface="Arial" panose="020B0604020202020204" pitchFamily="34" charset="0"/>
              </a:rPr>
              <a:t>习惯上常用</a:t>
            </a:r>
            <a:r>
              <a:rPr kumimoji="0" lang="en-US" altLang="zh-CN" b="0" dirty="0">
                <a:solidFill>
                  <a:srgbClr val="002060"/>
                </a:solidFill>
                <a:latin typeface="Arial" panose="020B0604020202020204" pitchFamily="34" charset="0"/>
                <a:ea typeface="+mj-ea"/>
                <a:cs typeface="Arial" panose="020B0604020202020204" pitchFamily="34" charset="0"/>
              </a:rPr>
              <a:t> 100g </a:t>
            </a:r>
            <a:r>
              <a:rPr kumimoji="0" lang="zh-CN" altLang="en-US" b="0" dirty="0">
                <a:solidFill>
                  <a:srgbClr val="002060"/>
                </a:solidFill>
                <a:latin typeface="Arial" panose="020B0604020202020204" pitchFamily="34" charset="0"/>
                <a:ea typeface="+mj-ea"/>
                <a:cs typeface="Arial" panose="020B0604020202020204" pitchFamily="34" charset="0"/>
              </a:rPr>
              <a:t>溶剂所能溶解溶质的最大克数表示溶解度</a:t>
            </a:r>
            <a:r>
              <a:rPr kumimoji="0" lang="zh-CN" altLang="en-US" b="0" dirty="0">
                <a:latin typeface="Arial" panose="020B0604020202020204" pitchFamily="34" charset="0"/>
                <a:ea typeface="+mj-ea"/>
                <a:cs typeface="Arial" panose="020B0604020202020204" pitchFamily="34" charset="0"/>
              </a:rPr>
              <a:t>。</a:t>
            </a:r>
          </a:p>
          <a:p>
            <a:pPr>
              <a:lnSpc>
                <a:spcPct val="120000"/>
              </a:lnSpc>
              <a:defRPr/>
            </a:pPr>
            <a:r>
              <a:rPr kumimoji="0" lang="zh-CN" altLang="en-US" b="0" dirty="0">
                <a:latin typeface="Arial" panose="020B0604020202020204" pitchFamily="34" charset="0"/>
                <a:ea typeface="+mj-ea"/>
                <a:cs typeface="Arial" panose="020B0604020202020204" pitchFamily="34" charset="0"/>
              </a:rPr>
              <a:t>固体溶质，</a:t>
            </a:r>
            <a:r>
              <a:rPr kumimoji="0" lang="en-GB" altLang="zh-CN" b="0" dirty="0">
                <a:latin typeface="Arial" panose="020B0604020202020204" pitchFamily="34" charset="0"/>
                <a:ea typeface="+mj-ea"/>
                <a:cs typeface="Arial" panose="020B0604020202020204" pitchFamily="34" charset="0"/>
              </a:rPr>
              <a:t>T</a:t>
            </a:r>
          </a:p>
          <a:p>
            <a:pPr>
              <a:lnSpc>
                <a:spcPct val="120000"/>
              </a:lnSpc>
              <a:defRPr/>
            </a:pPr>
            <a:r>
              <a:rPr kumimoji="0" lang="zh-CN" altLang="en-US" b="0" dirty="0">
                <a:latin typeface="Arial" panose="020B0604020202020204" pitchFamily="34" charset="0"/>
                <a:ea typeface="+mj-ea"/>
                <a:cs typeface="Arial" panose="020B0604020202020204" pitchFamily="34" charset="0"/>
              </a:rPr>
              <a:t>气体溶质，</a:t>
            </a:r>
            <a:r>
              <a:rPr kumimoji="0" lang="en-US" altLang="zh-CN" b="0" dirty="0">
                <a:latin typeface="Arial" panose="020B0604020202020204" pitchFamily="34" charset="0"/>
                <a:ea typeface="+mj-ea"/>
                <a:cs typeface="Arial" panose="020B0604020202020204" pitchFamily="34" charset="0"/>
              </a:rPr>
              <a:t>T</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P</a:t>
            </a:r>
            <a:r>
              <a:rPr kumimoji="0" lang="zh-CN" altLang="en-US" b="0" dirty="0">
                <a:latin typeface="Arial" panose="020B0604020202020204" pitchFamily="34" charset="0"/>
                <a:ea typeface="+mj-ea"/>
                <a:cs typeface="Arial" panose="020B0604020202020204" pitchFamily="34" charset="0"/>
              </a:rPr>
              <a:t>，</a:t>
            </a:r>
            <a:r>
              <a:rPr kumimoji="0" lang="en-US" altLang="zh-CN" b="0" dirty="0">
                <a:latin typeface="Arial" panose="020B0604020202020204" pitchFamily="34" charset="0"/>
                <a:ea typeface="+mj-ea"/>
                <a:cs typeface="Arial" panose="020B0604020202020204" pitchFamily="34" charset="0"/>
              </a:rPr>
              <a:t>V</a:t>
            </a:r>
            <a:endParaRPr kumimoji="0" lang="zh-CN" altLang="en-US" b="0" dirty="0">
              <a:latin typeface="Arial" panose="020B0604020202020204" pitchFamily="34" charset="0"/>
              <a:ea typeface="+mj-ea"/>
              <a:cs typeface="Arial" panose="020B0604020202020204" pitchFamily="34" charset="0"/>
            </a:endParaRPr>
          </a:p>
        </p:txBody>
      </p:sp>
      <p:grpSp>
        <p:nvGrpSpPr>
          <p:cNvPr id="90117" name="Group 11"/>
          <p:cNvGrpSpPr>
            <a:grpSpLocks/>
          </p:cNvGrpSpPr>
          <p:nvPr/>
        </p:nvGrpSpPr>
        <p:grpSpPr bwMode="auto">
          <a:xfrm>
            <a:off x="511174" y="4417811"/>
            <a:ext cx="4105598" cy="1928321"/>
            <a:chOff x="2754" y="1173"/>
            <a:chExt cx="3441" cy="1360"/>
          </a:xfrm>
        </p:grpSpPr>
        <p:pic>
          <p:nvPicPr>
            <p:cNvPr id="90119" name="Picture 6" descr="FG14_0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754" y="1173"/>
              <a:ext cx="3342" cy="1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0791" name="Text Box 7"/>
            <p:cNvSpPr txBox="1">
              <a:spLocks noChangeArrowheads="1"/>
            </p:cNvSpPr>
            <p:nvPr/>
          </p:nvSpPr>
          <p:spPr bwMode="auto">
            <a:xfrm>
              <a:off x="5088" y="2294"/>
              <a:ext cx="1107" cy="239"/>
            </a:xfrm>
            <a:prstGeom prst="rect">
              <a:avLst/>
            </a:prstGeom>
            <a:noFill/>
            <a:ln w="9525" algn="ctr">
              <a:noFill/>
              <a:miter lim="800000"/>
              <a:headEnd/>
              <a:tailEnd/>
            </a:ln>
            <a:effectLst/>
          </p:spPr>
          <p:txBody>
            <a:bodyPr>
              <a:spAutoFit/>
            </a:bodyPr>
            <a:lstStyle/>
            <a:p>
              <a:pPr algn="ctr" eaLnBrk="0" hangingPunct="0">
                <a:spcBef>
                  <a:spcPct val="50000"/>
                </a:spcBef>
                <a:defRPr/>
              </a:pPr>
              <a:r>
                <a:rPr kumimoji="0" lang="en-US" altLang="zh-CN" sz="1600" dirty="0">
                  <a:solidFill>
                    <a:schemeClr val="accent2">
                      <a:lumMod val="50000"/>
                    </a:schemeClr>
                  </a:solidFill>
                  <a:latin typeface="Arial" charset="0"/>
                </a:rPr>
                <a:t>saturated</a:t>
              </a:r>
            </a:p>
          </p:txBody>
        </p:sp>
      </p:grpSp>
      <p:grpSp>
        <p:nvGrpSpPr>
          <p:cNvPr id="3" name="Group 10"/>
          <p:cNvGrpSpPr>
            <a:grpSpLocks/>
          </p:cNvGrpSpPr>
          <p:nvPr/>
        </p:nvGrpSpPr>
        <p:grpSpPr bwMode="auto">
          <a:xfrm>
            <a:off x="5076056" y="4437112"/>
            <a:ext cx="3598817" cy="1926160"/>
            <a:chOff x="3267" y="2688"/>
            <a:chExt cx="2702" cy="1275"/>
          </a:xfrm>
          <a:solidFill>
            <a:schemeClr val="bg1"/>
          </a:solidFill>
        </p:grpSpPr>
        <p:pic>
          <p:nvPicPr>
            <p:cNvPr id="71687" name="Picture 3"/>
            <p:cNvPicPr>
              <a:picLocks noChangeAspect="1" noChangeArrowheads="1"/>
            </p:cNvPicPr>
            <p:nvPr/>
          </p:nvPicPr>
          <p:blipFill>
            <a:blip r:embed="rId3">
              <a:lum bright="-6000"/>
              <a:extLst>
                <a:ext uri="{28A0092B-C50C-407E-A947-70E740481C1C}">
                  <a14:useLocalDpi xmlns:a14="http://schemas.microsoft.com/office/drawing/2010/main"/>
                </a:ext>
              </a:extLst>
            </a:blip>
            <a:srcRect l="3549"/>
            <a:stretch>
              <a:fillRect/>
            </a:stretch>
          </p:blipFill>
          <p:spPr bwMode="auto">
            <a:xfrm>
              <a:off x="3267" y="2688"/>
              <a:ext cx="2702" cy="1275"/>
            </a:xfrm>
            <a:prstGeom prst="rect">
              <a:avLst/>
            </a:prstGeom>
            <a:grpFill/>
            <a:ln w="9525">
              <a:noFill/>
              <a:miter lim="800000"/>
              <a:headEnd/>
              <a:tailEnd/>
            </a:ln>
          </p:spPr>
        </p:pic>
        <p:sp>
          <p:nvSpPr>
            <p:cNvPr id="71688" name="Text Box 8"/>
            <p:cNvSpPr txBox="1">
              <a:spLocks noChangeArrowheads="1"/>
            </p:cNvSpPr>
            <p:nvPr/>
          </p:nvSpPr>
          <p:spPr bwMode="auto">
            <a:xfrm>
              <a:off x="3408" y="3639"/>
              <a:ext cx="480" cy="288"/>
            </a:xfrm>
            <a:prstGeom prst="rect">
              <a:avLst/>
            </a:prstGeom>
            <a:grpFill/>
            <a:ln w="9525">
              <a:noFill/>
              <a:miter lim="800000"/>
              <a:headEnd/>
              <a:tailEnd/>
            </a:ln>
          </p:spPr>
          <p:txBody>
            <a:bodyPr lIns="91425" tIns="45712" rIns="91425" bIns="45712">
              <a:spAutoFit/>
            </a:bodyPr>
            <a:lstStyle/>
            <a:p>
              <a:pPr>
                <a:spcBef>
                  <a:spcPct val="50000"/>
                </a:spcBef>
                <a:defRPr/>
              </a:pPr>
              <a:endParaRPr lang="zh-CN" altLang="zh-CN"/>
            </a:p>
          </p:txBody>
        </p:sp>
      </p:grpSp>
      <p:sp>
        <p:nvSpPr>
          <p:cNvPr id="11" name="Rectangle 6"/>
          <p:cNvSpPr>
            <a:spLocks noChangeArrowheads="1"/>
          </p:cNvSpPr>
          <p:nvPr/>
        </p:nvSpPr>
        <p:spPr bwMode="auto">
          <a:xfrm>
            <a:off x="1997249" y="116632"/>
            <a:ext cx="523904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溶解度</a:t>
            </a:r>
          </a:p>
        </p:txBody>
      </p:sp>
      <p:sp>
        <p:nvSpPr>
          <p:cNvPr id="12" name="矩形 11"/>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16</a:t>
            </a:fld>
            <a:endParaRPr lang="en-US" altLang="zh-CN" sz="14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17</a:t>
            </a:fld>
            <a:endParaRPr lang="en-US" altLang="zh-CN"/>
          </a:p>
        </p:txBody>
      </p:sp>
      <p:sp>
        <p:nvSpPr>
          <p:cNvPr id="3" name="Text Box 4"/>
          <p:cNvSpPr txBox="1">
            <a:spLocks noChangeArrowheads="1"/>
          </p:cNvSpPr>
          <p:nvPr/>
        </p:nvSpPr>
        <p:spPr bwMode="auto">
          <a:xfrm>
            <a:off x="179512" y="1196752"/>
            <a:ext cx="8821738" cy="919867"/>
          </a:xfrm>
          <a:prstGeom prst="rect">
            <a:avLst/>
          </a:prstGeom>
          <a:noFill/>
          <a:ln w="9525">
            <a:noFill/>
            <a:miter lim="800000"/>
            <a:headEnd/>
            <a:tailEnd/>
          </a:ln>
        </p:spPr>
        <p:txBody>
          <a:bodyPr wrap="square">
            <a:spAutoFit/>
          </a:bodyPr>
          <a:lstStyle/>
          <a:p>
            <a:pPr>
              <a:lnSpc>
                <a:spcPct val="120000"/>
              </a:lnSpc>
              <a:defRPr/>
            </a:pPr>
            <a:r>
              <a:rPr kumimoji="0" lang="zh-CN" altLang="en-US" dirty="0">
                <a:latin typeface="+mj-ea"/>
                <a:ea typeface="+mj-ea"/>
              </a:rPr>
              <a:t>关于溶解度的规律性目前尚无完整的理论。</a:t>
            </a:r>
            <a:r>
              <a:rPr kumimoji="0" lang="zh-CN" altLang="en-US" dirty="0">
                <a:solidFill>
                  <a:srgbClr val="0000FF"/>
                </a:solidFill>
                <a:latin typeface="+mj-ea"/>
                <a:ea typeface="+mj-ea"/>
              </a:rPr>
              <a:t>经验规律是相似者相溶，即物质结构越相似，越容易相溶。</a:t>
            </a:r>
            <a:endParaRPr kumimoji="0" lang="zh-CN" altLang="en-US" sz="3200" dirty="0">
              <a:solidFill>
                <a:srgbClr val="0000FF"/>
              </a:solidFill>
              <a:latin typeface="+mj-ea"/>
              <a:ea typeface="+mj-ea"/>
            </a:endParaRPr>
          </a:p>
        </p:txBody>
      </p:sp>
      <p:sp>
        <p:nvSpPr>
          <p:cNvPr id="4" name="Rectangle 6"/>
          <p:cNvSpPr>
            <a:spLocks noChangeArrowheads="1"/>
          </p:cNvSpPr>
          <p:nvPr/>
        </p:nvSpPr>
        <p:spPr bwMode="auto">
          <a:xfrm>
            <a:off x="1997249" y="116632"/>
            <a:ext cx="523904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溶解度</a:t>
            </a:r>
          </a:p>
        </p:txBody>
      </p:sp>
      <p:sp>
        <p:nvSpPr>
          <p:cNvPr id="5" name="矩形 4"/>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Text Box 4"/>
          <p:cNvSpPr txBox="1">
            <a:spLocks noChangeArrowheads="1"/>
          </p:cNvSpPr>
          <p:nvPr/>
        </p:nvSpPr>
        <p:spPr bwMode="auto">
          <a:xfrm>
            <a:off x="683568" y="5838363"/>
            <a:ext cx="797242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20000"/>
              </a:lnSpc>
              <a:spcBef>
                <a:spcPct val="50000"/>
              </a:spcBef>
            </a:pPr>
            <a:r>
              <a:rPr kumimoji="0" lang="zh-CN" altLang="en-US" sz="2000" dirty="0">
                <a:solidFill>
                  <a:srgbClr val="000099"/>
                </a:solidFill>
                <a:latin typeface="+mj-ea"/>
                <a:ea typeface="+mj-ea"/>
              </a:rPr>
              <a:t>结构相似的一类固体，熔点越低，其分子间作用力越近似于液体，在液体中的溶解度也越大。</a:t>
            </a:r>
          </a:p>
        </p:txBody>
      </p:sp>
      <p:grpSp>
        <p:nvGrpSpPr>
          <p:cNvPr id="7" name="Group 6"/>
          <p:cNvGrpSpPr>
            <a:grpSpLocks/>
          </p:cNvGrpSpPr>
          <p:nvPr/>
        </p:nvGrpSpPr>
        <p:grpSpPr bwMode="auto">
          <a:xfrm>
            <a:off x="1403648" y="2281463"/>
            <a:ext cx="6192688" cy="3595809"/>
            <a:chOff x="468" y="263"/>
            <a:chExt cx="5304" cy="2850"/>
          </a:xfrm>
        </p:grpSpPr>
        <p:pic>
          <p:nvPicPr>
            <p:cNvPr id="8"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t="3529" r="4492" b="2942"/>
            <a:stretch>
              <a:fillRect/>
            </a:stretch>
          </p:blipFill>
          <p:spPr bwMode="auto">
            <a:xfrm>
              <a:off x="468" y="263"/>
              <a:ext cx="5304" cy="2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5"/>
            <p:cNvSpPr txBox="1">
              <a:spLocks noChangeArrowheads="1"/>
            </p:cNvSpPr>
            <p:nvPr/>
          </p:nvSpPr>
          <p:spPr bwMode="auto">
            <a:xfrm>
              <a:off x="1344" y="288"/>
              <a:ext cx="528" cy="17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endParaRPr lang="zh-CN" altLang="zh-CN" sz="1200"/>
            </a:p>
          </p:txBody>
        </p:sp>
      </p:grpSp>
    </p:spTree>
    <p:extLst>
      <p:ext uri="{BB962C8B-B14F-4D97-AF65-F5344CB8AC3E}">
        <p14:creationId xmlns:p14="http://schemas.microsoft.com/office/powerpoint/2010/main" val="17433451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5906" name="Text Box 2"/>
          <p:cNvSpPr txBox="1">
            <a:spLocks noChangeArrowheads="1"/>
          </p:cNvSpPr>
          <p:nvPr/>
        </p:nvSpPr>
        <p:spPr bwMode="auto">
          <a:xfrm>
            <a:off x="3286447" y="1238845"/>
            <a:ext cx="2660650" cy="461963"/>
          </a:xfrm>
          <a:prstGeom prst="rect">
            <a:avLst/>
          </a:prstGeom>
          <a:noFill/>
          <a:ln w="9525">
            <a:noFill/>
            <a:miter lim="800000"/>
            <a:headEnd/>
            <a:tailEnd/>
          </a:ln>
          <a:effectLst/>
        </p:spPr>
        <p:txBody>
          <a:bodyPr wrap="none">
            <a:spAutoFit/>
          </a:bodyPr>
          <a:lstStyle/>
          <a:p>
            <a:pPr algn="ctr">
              <a:defRPr/>
            </a:pPr>
            <a:r>
              <a:rPr kumimoji="0" lang="zh-CN" altLang="en-US" dirty="0">
                <a:solidFill>
                  <a:schemeClr val="tx2"/>
                </a:solidFill>
                <a:latin typeface="+mj-ea"/>
                <a:ea typeface="+mj-ea"/>
              </a:rPr>
              <a:t>几种盐类的溶解度</a:t>
            </a:r>
          </a:p>
        </p:txBody>
      </p:sp>
      <p:graphicFrame>
        <p:nvGraphicFramePr>
          <p:cNvPr id="635946" name="Group 42"/>
          <p:cNvGraphicFramePr>
            <a:graphicFrameLocks noGrp="1"/>
          </p:cNvGraphicFramePr>
          <p:nvPr>
            <p:extLst>
              <p:ext uri="{D42A27DB-BD31-4B8C-83A1-F6EECF244321}">
                <p14:modId xmlns:p14="http://schemas.microsoft.com/office/powerpoint/2010/main" val="3615293103"/>
              </p:ext>
            </p:extLst>
          </p:nvPr>
        </p:nvGraphicFramePr>
        <p:xfrm>
          <a:off x="351236" y="1876668"/>
          <a:ext cx="8424937" cy="2992439"/>
        </p:xfrm>
        <a:graphic>
          <a:graphicData uri="http://schemas.openxmlformats.org/drawingml/2006/table">
            <a:tbl>
              <a:tblPr/>
              <a:tblGrid>
                <a:gridCol w="1224137">
                  <a:extLst>
                    <a:ext uri="{9D8B030D-6E8A-4147-A177-3AD203B41FA5}">
                      <a16:colId xmlns:a16="http://schemas.microsoft.com/office/drawing/2014/main" val="20000"/>
                    </a:ext>
                  </a:extLst>
                </a:gridCol>
                <a:gridCol w="2644204">
                  <a:extLst>
                    <a:ext uri="{9D8B030D-6E8A-4147-A177-3AD203B41FA5}">
                      <a16:colId xmlns:a16="http://schemas.microsoft.com/office/drawing/2014/main" val="20001"/>
                    </a:ext>
                  </a:extLst>
                </a:gridCol>
                <a:gridCol w="2901698">
                  <a:extLst>
                    <a:ext uri="{9D8B030D-6E8A-4147-A177-3AD203B41FA5}">
                      <a16:colId xmlns:a16="http://schemas.microsoft.com/office/drawing/2014/main" val="20002"/>
                    </a:ext>
                  </a:extLst>
                </a:gridCol>
                <a:gridCol w="1654898">
                  <a:extLst>
                    <a:ext uri="{9D8B030D-6E8A-4147-A177-3AD203B41FA5}">
                      <a16:colId xmlns:a16="http://schemas.microsoft.com/office/drawing/2014/main" val="20003"/>
                    </a:ext>
                  </a:extLst>
                </a:gridCol>
              </a:tblGrid>
              <a:tr h="70096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002060"/>
                          </a:solidFill>
                          <a:effectLst/>
                          <a:latin typeface="Times New Roman" pitchFamily="18" charset="0"/>
                          <a:ea typeface="黑体" pitchFamily="2" charset="-122"/>
                        </a:rPr>
                        <a:t>化合物</a:t>
                      </a:r>
                    </a:p>
                  </a:txBody>
                  <a:tcPr marL="84406" marR="84406" marT="45715" marB="45715"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600" b="1" i="0" u="none" strike="noStrike" cap="none" normalizeH="0" baseline="0" dirty="0">
                          <a:ln>
                            <a:noFill/>
                          </a:ln>
                          <a:solidFill>
                            <a:srgbClr val="002060"/>
                          </a:solidFill>
                          <a:effectLst/>
                          <a:latin typeface="Times New Roman" pitchFamily="18" charset="0"/>
                          <a:ea typeface="黑体" pitchFamily="2" charset="-122"/>
                        </a:rPr>
                        <a:t>溶解度</a:t>
                      </a:r>
                      <a:r>
                        <a:rPr kumimoji="1" lang="en-US" altLang="zh-CN" sz="1600" b="1" i="0" u="none" strike="noStrike" cap="none" normalizeH="0" baseline="0" dirty="0">
                          <a:ln>
                            <a:noFill/>
                          </a:ln>
                          <a:solidFill>
                            <a:srgbClr val="002060"/>
                          </a:solidFill>
                          <a:effectLst/>
                          <a:latin typeface="Times New Roman" pitchFamily="18" charset="0"/>
                          <a:ea typeface="黑体" pitchFamily="2" charset="-122"/>
                        </a:rPr>
                        <a:t>/(g/</a:t>
                      </a:r>
                      <a:r>
                        <a:rPr kumimoji="1" lang="en-US" altLang="zh-CN" sz="1600" b="1" i="0" u="none" strike="noStrike" cap="none" normalizeH="0" baseline="0" dirty="0" err="1">
                          <a:ln>
                            <a:noFill/>
                          </a:ln>
                          <a:solidFill>
                            <a:srgbClr val="002060"/>
                          </a:solidFill>
                          <a:effectLst/>
                          <a:latin typeface="Times New Roman" pitchFamily="18" charset="0"/>
                          <a:ea typeface="黑体" pitchFamily="2" charset="-122"/>
                        </a:rPr>
                        <a:t>100g</a:t>
                      </a:r>
                      <a:r>
                        <a:rPr kumimoji="1" lang="en-US" altLang="zh-CN" sz="1600" b="1" i="0" u="none" strike="noStrike" cap="none" normalizeH="0" baseline="0" dirty="0">
                          <a:ln>
                            <a:noFill/>
                          </a:ln>
                          <a:solidFill>
                            <a:srgbClr val="002060"/>
                          </a:solidFill>
                          <a:effectLst/>
                          <a:latin typeface="Times New Roman" pitchFamily="18" charset="0"/>
                          <a:ea typeface="黑体" pitchFamily="2" charset="-122"/>
                        </a:rPr>
                        <a:t> </a:t>
                      </a:r>
                      <a:r>
                        <a:rPr kumimoji="1" lang="en-US" altLang="zh-CN" sz="1600" b="1" i="0" u="none" strike="noStrike" cap="none" normalizeH="0" baseline="0" dirty="0" err="1">
                          <a:ln>
                            <a:noFill/>
                          </a:ln>
                          <a:solidFill>
                            <a:srgbClr val="002060"/>
                          </a:solidFill>
                          <a:effectLst/>
                          <a:latin typeface="Times New Roman" pitchFamily="18" charset="0"/>
                          <a:ea typeface="黑体" pitchFamily="2" charset="-122"/>
                        </a:rPr>
                        <a:t>H</a:t>
                      </a:r>
                      <a:r>
                        <a:rPr kumimoji="1" lang="en-US" altLang="zh-CN" sz="1600" b="1" i="0" u="none" strike="noStrike" cap="none" normalizeH="0" baseline="-25000" dirty="0" err="1">
                          <a:ln>
                            <a:noFill/>
                          </a:ln>
                          <a:solidFill>
                            <a:srgbClr val="002060"/>
                          </a:solidFill>
                          <a:effectLst/>
                          <a:latin typeface="Times New Roman" pitchFamily="18" charset="0"/>
                          <a:ea typeface="黑体" pitchFamily="2" charset="-122"/>
                        </a:rPr>
                        <a:t>2</a:t>
                      </a:r>
                      <a:r>
                        <a:rPr kumimoji="1" lang="en-US" altLang="zh-CN" sz="1600" b="1" i="0" u="none" strike="noStrike" cap="none" normalizeH="0" baseline="0" dirty="0" err="1">
                          <a:ln>
                            <a:noFill/>
                          </a:ln>
                          <a:solidFill>
                            <a:srgbClr val="002060"/>
                          </a:solidFill>
                          <a:effectLst/>
                          <a:latin typeface="Times New Roman" pitchFamily="18" charset="0"/>
                          <a:ea typeface="黑体" pitchFamily="2" charset="-122"/>
                        </a:rPr>
                        <a:t>O</a:t>
                      </a:r>
                      <a:r>
                        <a:rPr kumimoji="1" lang="en-US" altLang="zh-CN" sz="1600" b="1" i="0" u="none" strike="noStrike" cap="none" normalizeH="0" baseline="0" dirty="0">
                          <a:ln>
                            <a:noFill/>
                          </a:ln>
                          <a:solidFill>
                            <a:srgbClr val="002060"/>
                          </a:solidFill>
                          <a:effectLst/>
                          <a:latin typeface="Times New Roman" pitchFamily="18" charset="0"/>
                          <a:ea typeface="黑体" pitchFamily="2" charset="-122"/>
                        </a:rPr>
                        <a:t>) (</a:t>
                      </a:r>
                      <a:r>
                        <a:rPr kumimoji="1" lang="en-US" altLang="zh-CN" sz="1600" b="1" i="0" u="none" strike="noStrike" cap="none" normalizeH="0" baseline="0" dirty="0" err="1">
                          <a:ln>
                            <a:noFill/>
                          </a:ln>
                          <a:solidFill>
                            <a:srgbClr val="002060"/>
                          </a:solidFill>
                          <a:effectLst/>
                          <a:latin typeface="Times New Roman" pitchFamily="18" charset="0"/>
                          <a:ea typeface="黑体" pitchFamily="2" charset="-122"/>
                        </a:rPr>
                        <a:t>0</a:t>
                      </a:r>
                      <a:r>
                        <a:rPr kumimoji="1" lang="en-US" altLang="zh-CN" sz="1600" b="1" i="0" u="none" strike="noStrike" cap="none" normalizeH="0" baseline="0" dirty="0" err="1">
                          <a:ln>
                            <a:noFill/>
                          </a:ln>
                          <a:solidFill>
                            <a:srgbClr val="002060"/>
                          </a:solidFill>
                          <a:effectLst/>
                          <a:latin typeface="Times New Roman" pitchFamily="18" charset="0"/>
                          <a:ea typeface="黑体" pitchFamily="2" charset="-122"/>
                          <a:sym typeface="Symbol" pitchFamily="18" charset="2"/>
                        </a:rPr>
                        <a:t></a:t>
                      </a:r>
                      <a:r>
                        <a:rPr kumimoji="1" lang="en-US" altLang="zh-CN" sz="1600" b="1" i="0" u="none" strike="noStrike" cap="none" normalizeH="0" baseline="0" dirty="0" err="1">
                          <a:ln>
                            <a:noFill/>
                          </a:ln>
                          <a:solidFill>
                            <a:srgbClr val="002060"/>
                          </a:solidFill>
                          <a:effectLst/>
                          <a:latin typeface="Times New Roman" pitchFamily="18" charset="0"/>
                          <a:ea typeface="黑体" pitchFamily="2" charset="-122"/>
                        </a:rPr>
                        <a:t>C</a:t>
                      </a:r>
                      <a:r>
                        <a:rPr kumimoji="1" lang="en-US" altLang="zh-CN" sz="1600" b="1" i="0" u="none" strike="noStrike" cap="none" normalizeH="0" baseline="0" dirty="0">
                          <a:ln>
                            <a:noFill/>
                          </a:ln>
                          <a:solidFill>
                            <a:srgbClr val="002060"/>
                          </a:solidFill>
                          <a:effectLst/>
                          <a:latin typeface="Times New Roman" pitchFamily="18" charset="0"/>
                          <a:ea typeface="黑体" pitchFamily="2" charset="-122"/>
                        </a:rPr>
                        <a:t>)</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600" b="1" i="0" u="none" strike="noStrike" cap="none" normalizeH="0" baseline="0" dirty="0">
                          <a:ln>
                            <a:noFill/>
                          </a:ln>
                          <a:solidFill>
                            <a:srgbClr val="002060"/>
                          </a:solidFill>
                          <a:effectLst/>
                          <a:latin typeface="Times New Roman" pitchFamily="18" charset="0"/>
                          <a:ea typeface="黑体" pitchFamily="2" charset="-122"/>
                        </a:rPr>
                        <a:t>溶解度</a:t>
                      </a:r>
                      <a:r>
                        <a:rPr kumimoji="1" lang="en-US" altLang="zh-CN" sz="1600" b="1" i="0" u="none" strike="noStrike" cap="none" normalizeH="0" baseline="0" dirty="0">
                          <a:ln>
                            <a:noFill/>
                          </a:ln>
                          <a:solidFill>
                            <a:srgbClr val="002060"/>
                          </a:solidFill>
                          <a:effectLst/>
                          <a:latin typeface="Times New Roman" pitchFamily="18" charset="0"/>
                          <a:ea typeface="黑体" pitchFamily="2" charset="-122"/>
                        </a:rPr>
                        <a:t>/(g/100g H</a:t>
                      </a:r>
                      <a:r>
                        <a:rPr kumimoji="1" lang="en-US" altLang="zh-CN" sz="1600" b="1" i="0" u="none" strike="noStrike" cap="none" normalizeH="0" baseline="-25000" dirty="0">
                          <a:ln>
                            <a:noFill/>
                          </a:ln>
                          <a:solidFill>
                            <a:srgbClr val="002060"/>
                          </a:solidFill>
                          <a:effectLst/>
                          <a:latin typeface="Times New Roman" pitchFamily="18" charset="0"/>
                          <a:ea typeface="黑体" pitchFamily="2" charset="-122"/>
                        </a:rPr>
                        <a:t>2</a:t>
                      </a:r>
                      <a:r>
                        <a:rPr kumimoji="1" lang="en-US" altLang="zh-CN" sz="1600" b="1" i="0" u="none" strike="noStrike" cap="none" normalizeH="0" baseline="0" dirty="0">
                          <a:ln>
                            <a:noFill/>
                          </a:ln>
                          <a:solidFill>
                            <a:srgbClr val="002060"/>
                          </a:solidFill>
                          <a:effectLst/>
                          <a:latin typeface="Times New Roman" pitchFamily="18" charset="0"/>
                          <a:ea typeface="黑体" pitchFamily="2" charset="-122"/>
                        </a:rPr>
                        <a:t>O) (100 </a:t>
                      </a:r>
                      <a:r>
                        <a:rPr kumimoji="1" lang="en-US" altLang="zh-CN" sz="1600" b="1" i="0" u="none" strike="noStrike" cap="none" normalizeH="0" baseline="0" dirty="0">
                          <a:ln>
                            <a:noFill/>
                          </a:ln>
                          <a:solidFill>
                            <a:srgbClr val="002060"/>
                          </a:solidFill>
                          <a:effectLst/>
                          <a:latin typeface="Times New Roman" pitchFamily="18" charset="0"/>
                          <a:ea typeface="黑体" pitchFamily="2" charset="-122"/>
                          <a:sym typeface="Symbol" pitchFamily="18" charset="2"/>
                        </a:rPr>
                        <a:t></a:t>
                      </a:r>
                      <a:r>
                        <a:rPr kumimoji="1" lang="en-US" altLang="zh-CN" sz="1600" b="1" i="0" u="none" strike="noStrike" cap="none" normalizeH="0" baseline="0" dirty="0">
                          <a:ln>
                            <a:noFill/>
                          </a:ln>
                          <a:solidFill>
                            <a:srgbClr val="002060"/>
                          </a:solidFill>
                          <a:effectLst/>
                          <a:latin typeface="Times New Roman" pitchFamily="18" charset="0"/>
                          <a:ea typeface="黑体" pitchFamily="2" charset="-122"/>
                        </a:rPr>
                        <a:t> C)</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latin typeface="Times New Roman" pitchFamily="18" charset="0"/>
                          <a:ea typeface="黑体" pitchFamily="2" charset="-122"/>
                        </a:rPr>
                        <a:t>其他溶剂</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34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latin typeface="Times New Roman" pitchFamily="18" charset="0"/>
                          <a:ea typeface="黑体" pitchFamily="2" charset="-122"/>
                        </a:rPr>
                        <a:t>NaOH</a:t>
                      </a:r>
                    </a:p>
                  </a:txBody>
                  <a:tcPr marL="84406" marR="84406" marT="45715" marB="45715"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latin typeface="Times New Roman" pitchFamily="18" charset="0"/>
                          <a:ea typeface="黑体" pitchFamily="2" charset="-122"/>
                        </a:rPr>
                        <a:t>42</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latin typeface="Times New Roman" pitchFamily="18" charset="0"/>
                          <a:ea typeface="黑体" pitchFamily="2" charset="-122"/>
                        </a:rPr>
                        <a:t>347</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latin typeface="Times New Roman" pitchFamily="18" charset="0"/>
                          <a:ea typeface="黑体" pitchFamily="2" charset="-122"/>
                        </a:rPr>
                        <a:t>难溶于乙醚</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0953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latin typeface="Times New Roman" pitchFamily="18" charset="0"/>
                          <a:ea typeface="黑体" pitchFamily="2" charset="-122"/>
                        </a:rPr>
                        <a:t>NaCl</a:t>
                      </a:r>
                    </a:p>
                  </a:txBody>
                  <a:tcPr marL="84406" marR="84406" marT="45715" marB="45715"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latin typeface="Times New Roman" pitchFamily="18" charset="0"/>
                          <a:ea typeface="黑体" pitchFamily="2" charset="-122"/>
                        </a:rPr>
                        <a:t>36</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latin typeface="Times New Roman" pitchFamily="18" charset="0"/>
                          <a:ea typeface="黑体" pitchFamily="2" charset="-122"/>
                        </a:rPr>
                        <a:t>39</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latin typeface="Times New Roman" pitchFamily="18" charset="0"/>
                          <a:ea typeface="黑体" pitchFamily="2" charset="-122"/>
                        </a:rPr>
                        <a:t>难溶于酒精</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9937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latin typeface="Times New Roman" pitchFamily="18" charset="0"/>
                          <a:ea typeface="黑体" pitchFamily="2" charset="-122"/>
                        </a:rPr>
                        <a:t>K</a:t>
                      </a:r>
                      <a:r>
                        <a:rPr kumimoji="1" lang="en-US" altLang="zh-CN" sz="2000" b="1" i="0" u="none" strike="noStrike" cap="none" normalizeH="0" baseline="-25000" dirty="0">
                          <a:ln>
                            <a:noFill/>
                          </a:ln>
                          <a:solidFill>
                            <a:srgbClr val="002060"/>
                          </a:solidFill>
                          <a:effectLst/>
                          <a:latin typeface="Times New Roman" pitchFamily="18" charset="0"/>
                          <a:ea typeface="黑体" pitchFamily="2" charset="-122"/>
                        </a:rPr>
                        <a:t>2</a:t>
                      </a:r>
                      <a:r>
                        <a:rPr kumimoji="1" lang="en-US" altLang="zh-CN" sz="2000" b="1" i="0" u="none" strike="noStrike" cap="none" normalizeH="0" baseline="0" dirty="0">
                          <a:ln>
                            <a:noFill/>
                          </a:ln>
                          <a:solidFill>
                            <a:srgbClr val="002060"/>
                          </a:solidFill>
                          <a:effectLst/>
                          <a:latin typeface="Times New Roman" pitchFamily="18" charset="0"/>
                          <a:ea typeface="黑体" pitchFamily="2" charset="-122"/>
                        </a:rPr>
                        <a:t>Cr</a:t>
                      </a:r>
                      <a:r>
                        <a:rPr kumimoji="1" lang="en-US" altLang="zh-CN" sz="2000" b="1" i="0" u="none" strike="noStrike" cap="none" normalizeH="0" baseline="-25000" dirty="0">
                          <a:ln>
                            <a:noFill/>
                          </a:ln>
                          <a:solidFill>
                            <a:srgbClr val="002060"/>
                          </a:solidFill>
                          <a:effectLst/>
                          <a:latin typeface="Times New Roman" pitchFamily="18" charset="0"/>
                          <a:ea typeface="黑体" pitchFamily="2" charset="-122"/>
                        </a:rPr>
                        <a:t>2</a:t>
                      </a:r>
                      <a:r>
                        <a:rPr kumimoji="1" lang="en-US" altLang="zh-CN" sz="2000" b="1" i="0" u="none" strike="noStrike" cap="none" normalizeH="0" baseline="0" dirty="0">
                          <a:ln>
                            <a:noFill/>
                          </a:ln>
                          <a:solidFill>
                            <a:srgbClr val="002060"/>
                          </a:solidFill>
                          <a:effectLst/>
                          <a:latin typeface="Times New Roman" pitchFamily="18" charset="0"/>
                          <a:ea typeface="黑体" pitchFamily="2" charset="-122"/>
                        </a:rPr>
                        <a:t>O</a:t>
                      </a:r>
                      <a:r>
                        <a:rPr kumimoji="1" lang="en-US" altLang="zh-CN" sz="2000" b="1" i="0" u="none" strike="noStrike" cap="none" normalizeH="0" baseline="-25000" dirty="0">
                          <a:ln>
                            <a:noFill/>
                          </a:ln>
                          <a:solidFill>
                            <a:srgbClr val="002060"/>
                          </a:solidFill>
                          <a:effectLst/>
                          <a:latin typeface="Times New Roman" pitchFamily="18" charset="0"/>
                          <a:ea typeface="黑体" pitchFamily="2" charset="-122"/>
                        </a:rPr>
                        <a:t>7</a:t>
                      </a:r>
                    </a:p>
                  </a:txBody>
                  <a:tcPr marL="84406" marR="84406" marT="45715" marB="45715"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latin typeface="Times New Roman" pitchFamily="18" charset="0"/>
                          <a:ea typeface="黑体" pitchFamily="2" charset="-122"/>
                        </a:rPr>
                        <a:t>4.9</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latin typeface="Times New Roman" pitchFamily="18" charset="0"/>
                          <a:ea typeface="黑体" pitchFamily="2" charset="-122"/>
                        </a:rPr>
                        <a:t>102</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002060"/>
                          </a:solidFill>
                          <a:effectLst/>
                          <a:latin typeface="Times New Roman" pitchFamily="18" charset="0"/>
                          <a:ea typeface="黑体" pitchFamily="2" charset="-122"/>
                        </a:rPr>
                        <a:t>难浴于酒精</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921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latin typeface="Times New Roman" pitchFamily="18" charset="0"/>
                          <a:ea typeface="黑体" pitchFamily="2" charset="-122"/>
                        </a:rPr>
                        <a:t>BaSO</a:t>
                      </a:r>
                      <a:r>
                        <a:rPr kumimoji="1" lang="en-US" altLang="zh-CN" sz="2000" b="1" i="0" u="none" strike="noStrike" cap="none" normalizeH="0" baseline="-25000">
                          <a:ln>
                            <a:noFill/>
                          </a:ln>
                          <a:solidFill>
                            <a:srgbClr val="002060"/>
                          </a:solidFill>
                          <a:effectLst/>
                          <a:latin typeface="Times New Roman" pitchFamily="18" charset="0"/>
                          <a:ea typeface="黑体" pitchFamily="2" charset="-122"/>
                        </a:rPr>
                        <a:t>4</a:t>
                      </a:r>
                    </a:p>
                  </a:txBody>
                  <a:tcPr marL="84406" marR="84406" marT="45715" marB="45715"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latin typeface="Times New Roman" pitchFamily="18" charset="0"/>
                          <a:ea typeface="黑体" pitchFamily="2" charset="-122"/>
                        </a:rPr>
                        <a:t>0.00022</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latin typeface="Times New Roman" pitchFamily="18" charset="0"/>
                          <a:ea typeface="黑体" pitchFamily="2" charset="-122"/>
                        </a:rPr>
                        <a:t>0.00041</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002060"/>
                          </a:solidFill>
                          <a:effectLst/>
                          <a:latin typeface="Times New Roman" pitchFamily="18" charset="0"/>
                          <a:ea typeface="黑体" pitchFamily="2" charset="-122"/>
                        </a:rPr>
                        <a:t>难溶于苯</a:t>
                      </a:r>
                    </a:p>
                  </a:txBody>
                  <a:tcPr marL="84406" marR="84406" marT="45715" marB="45715"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35945" name="Text Box 41"/>
          <p:cNvSpPr txBox="1">
            <a:spLocks noChangeArrowheads="1"/>
          </p:cNvSpPr>
          <p:nvPr/>
        </p:nvSpPr>
        <p:spPr bwMode="auto">
          <a:xfrm>
            <a:off x="467544" y="5157192"/>
            <a:ext cx="8229600"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20000"/>
              </a:lnSpc>
              <a:spcBef>
                <a:spcPct val="50000"/>
              </a:spcBef>
            </a:pPr>
            <a:r>
              <a:rPr kumimoji="0" lang="en-US" altLang="zh-CN" dirty="0">
                <a:solidFill>
                  <a:srgbClr val="000099"/>
                </a:solidFill>
                <a:latin typeface="Arial" panose="020B0604020202020204" pitchFamily="34" charset="0"/>
                <a:ea typeface="+mj-ea"/>
                <a:cs typeface="Arial" panose="020B0604020202020204" pitchFamily="34" charset="0"/>
              </a:rPr>
              <a:t>        </a:t>
            </a:r>
            <a:r>
              <a:rPr kumimoji="0" lang="zh-CN" altLang="en-US" dirty="0">
                <a:solidFill>
                  <a:srgbClr val="000099"/>
                </a:solidFill>
                <a:latin typeface="Arial" panose="020B0604020202020204" pitchFamily="34" charset="0"/>
                <a:ea typeface="+mj-ea"/>
                <a:cs typeface="Arial" panose="020B0604020202020204" pitchFamily="34" charset="0"/>
              </a:rPr>
              <a:t>不同溶质在同一溶剂中的溶解度不同；同一溶质在不同溶剂中的溶解度不同；溶解度受温度影响；气体溶解度也受压力影响。</a:t>
            </a:r>
          </a:p>
        </p:txBody>
      </p:sp>
      <p:sp>
        <p:nvSpPr>
          <p:cNvPr id="5" name="Rectangle 6"/>
          <p:cNvSpPr>
            <a:spLocks noChangeArrowheads="1"/>
          </p:cNvSpPr>
          <p:nvPr/>
        </p:nvSpPr>
        <p:spPr bwMode="auto">
          <a:xfrm>
            <a:off x="1997249" y="116632"/>
            <a:ext cx="523904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溶解度 </a:t>
            </a: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 固体</a:t>
            </a:r>
          </a:p>
        </p:txBody>
      </p:sp>
      <p:sp>
        <p:nvSpPr>
          <p:cNvPr id="6" name="矩形 5"/>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18</a:t>
            </a:fld>
            <a:endParaRPr lang="en-US" altLang="zh-CN" sz="1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37997" name="Group 45"/>
          <p:cNvGraphicFramePr>
            <a:graphicFrameLocks noGrp="1"/>
          </p:cNvGraphicFramePr>
          <p:nvPr>
            <p:extLst>
              <p:ext uri="{D42A27DB-BD31-4B8C-83A1-F6EECF244321}">
                <p14:modId xmlns:p14="http://schemas.microsoft.com/office/powerpoint/2010/main" val="3667262428"/>
              </p:ext>
            </p:extLst>
          </p:nvPr>
        </p:nvGraphicFramePr>
        <p:xfrm>
          <a:off x="323850" y="1899245"/>
          <a:ext cx="8640763" cy="3478560"/>
        </p:xfrm>
        <a:graphic>
          <a:graphicData uri="http://schemas.openxmlformats.org/drawingml/2006/table">
            <a:tbl>
              <a:tblPr/>
              <a:tblGrid>
                <a:gridCol w="761979">
                  <a:extLst>
                    <a:ext uri="{9D8B030D-6E8A-4147-A177-3AD203B41FA5}">
                      <a16:colId xmlns:a16="http://schemas.microsoft.com/office/drawing/2014/main" val="20000"/>
                    </a:ext>
                  </a:extLst>
                </a:gridCol>
                <a:gridCol w="2119078">
                  <a:extLst>
                    <a:ext uri="{9D8B030D-6E8A-4147-A177-3AD203B41FA5}">
                      <a16:colId xmlns:a16="http://schemas.microsoft.com/office/drawing/2014/main" val="20001"/>
                    </a:ext>
                  </a:extLst>
                </a:gridCol>
                <a:gridCol w="2304289">
                  <a:extLst>
                    <a:ext uri="{9D8B030D-6E8A-4147-A177-3AD203B41FA5}">
                      <a16:colId xmlns:a16="http://schemas.microsoft.com/office/drawing/2014/main" val="20002"/>
                    </a:ext>
                  </a:extLst>
                </a:gridCol>
                <a:gridCol w="3455417">
                  <a:extLst>
                    <a:ext uri="{9D8B030D-6E8A-4147-A177-3AD203B41FA5}">
                      <a16:colId xmlns:a16="http://schemas.microsoft.com/office/drawing/2014/main" val="20003"/>
                    </a:ext>
                  </a:extLst>
                </a:gridCol>
              </a:tblGrid>
              <a:tr h="665659">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气体</a:t>
                      </a:r>
                    </a:p>
                  </a:txBody>
                  <a:tcPr marL="84407" marR="84407"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条件 </a:t>
                      </a:r>
                    </a:p>
                  </a:txBody>
                  <a:tcPr marL="84407" marR="844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07" marR="844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结  论</a:t>
                      </a:r>
                    </a:p>
                  </a:txBody>
                  <a:tcPr marL="84407" marR="84407"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6939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H</a:t>
                      </a:r>
                      <a:r>
                        <a:rPr kumimoji="1" lang="en-US" altLang="zh-CN" sz="18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2</a:t>
                      </a:r>
                    </a:p>
                  </a:txBody>
                  <a:tcPr marL="84407" marR="84407"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  </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0</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C</a:t>
                      </a: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      101  </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kPa</a:t>
                      </a:r>
                      <a:endPar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80</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C</a:t>
                      </a: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      101  </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kPa</a:t>
                      </a:r>
                      <a:endPar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07" marR="844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2.14            (</a:t>
                      </a:r>
                      <a:r>
                        <a:rPr kumimoji="1" lang="zh-CN" altLang="en-US"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水中</a:t>
                      </a: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0.85            (</a:t>
                      </a:r>
                      <a:r>
                        <a:rPr kumimoji="1" lang="zh-CN" altLang="en-US"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水中</a:t>
                      </a: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a:t>
                      </a:r>
                    </a:p>
                  </a:txBody>
                  <a:tcPr marL="84407" marR="844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相同压力下，温度高溶解度小</a:t>
                      </a:r>
                    </a:p>
                  </a:txBody>
                  <a:tcPr marL="84407" marR="84407"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008112">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NH</a:t>
                      </a:r>
                      <a:r>
                        <a:rPr kumimoji="1" lang="en-US" altLang="zh-CN" sz="18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3</a:t>
                      </a:r>
                    </a:p>
                  </a:txBody>
                  <a:tcPr marL="84407" marR="84407"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20</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C</a:t>
                      </a: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      93.2 </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kPa</a:t>
                      </a:r>
                      <a:endPar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20</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C</a:t>
                      </a: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      266  </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kPa</a:t>
                      </a:r>
                      <a:endPar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07" marR="844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65.3</a:t>
                      </a: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10</a:t>
                      </a:r>
                      <a:r>
                        <a:rPr kumimoji="1" lang="en-US" altLang="zh-CN" sz="1800" b="1" i="0" u="none" strike="noStrike" cap="none" normalizeH="0" baseline="3000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3</a:t>
                      </a: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     (</a:t>
                      </a:r>
                      <a:r>
                        <a:rPr kumimoji="1" lang="zh-CN" altLang="en-US"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水中</a:t>
                      </a: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126</a:t>
                      </a: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10</a:t>
                      </a:r>
                      <a:r>
                        <a:rPr kumimoji="1" lang="en-US" altLang="zh-CN" sz="1800" b="1" i="0" u="none" strike="noStrike" cap="none" normalizeH="0" baseline="3000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3         </a:t>
                      </a: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a:t>
                      </a:r>
                      <a:r>
                        <a:rPr kumimoji="1" lang="zh-CN" altLang="en-US"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水中</a:t>
                      </a: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a:t>
                      </a:r>
                    </a:p>
                  </a:txBody>
                  <a:tcPr marL="84407" marR="844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相同温度下，压力大溶解度大*</a:t>
                      </a:r>
                    </a:p>
                  </a:txBody>
                  <a:tcPr marL="84407" marR="84407"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35397">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C</a:t>
                      </a:r>
                      <a:r>
                        <a:rPr kumimoji="1" lang="en-US" altLang="zh-CN" sz="18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2</a:t>
                      </a: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H</a:t>
                      </a:r>
                      <a:r>
                        <a:rPr kumimoji="1" lang="en-US" altLang="zh-CN" sz="18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2</a:t>
                      </a:r>
                    </a:p>
                  </a:txBody>
                  <a:tcPr marL="84407" marR="84407"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18</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C</a:t>
                      </a: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       101  </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kPa</a:t>
                      </a:r>
                      <a:endPar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18 </a:t>
                      </a: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C      101  </a:t>
                      </a:r>
                      <a:r>
                        <a:rPr kumimoji="1" lang="en-US" altLang="zh-CN" sz="18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kPa</a:t>
                      </a:r>
                      <a:endParaRPr kumimoji="1" lang="en-US" altLang="zh-CN"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07" marR="844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100              (</a:t>
                      </a:r>
                      <a:r>
                        <a:rPr kumimoji="1" lang="zh-CN" altLang="en-US"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水中</a:t>
                      </a: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  769           (</a:t>
                      </a:r>
                      <a:r>
                        <a:rPr kumimoji="1" lang="zh-CN" altLang="en-US"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乙醇中</a:t>
                      </a:r>
                      <a:r>
                        <a:rPr kumimoji="1" lang="en-US" altLang="zh-CN" sz="18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a:t>
                      </a:r>
                    </a:p>
                  </a:txBody>
                  <a:tcPr marL="84407" marR="84407"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8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同温同压下，溶剂不同，溶解度不同</a:t>
                      </a:r>
                    </a:p>
                  </a:txBody>
                  <a:tcPr marL="84407" marR="84407"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637987" name="Text Box 35"/>
          <p:cNvSpPr txBox="1">
            <a:spLocks noChangeArrowheads="1"/>
          </p:cNvSpPr>
          <p:nvPr/>
        </p:nvSpPr>
        <p:spPr bwMode="auto">
          <a:xfrm>
            <a:off x="3203848" y="1196752"/>
            <a:ext cx="2659062" cy="461962"/>
          </a:xfrm>
          <a:prstGeom prst="rect">
            <a:avLst/>
          </a:prstGeom>
          <a:noFill/>
          <a:ln w="9525">
            <a:noFill/>
            <a:miter lim="800000"/>
            <a:headEnd/>
            <a:tailEnd/>
          </a:ln>
          <a:effectLst/>
        </p:spPr>
        <p:txBody>
          <a:bodyPr wrap="none">
            <a:spAutoFit/>
          </a:bodyPr>
          <a:lstStyle/>
          <a:p>
            <a:pPr>
              <a:defRPr/>
            </a:pPr>
            <a:r>
              <a:rPr kumimoji="0" lang="zh-CN" altLang="en-US" dirty="0">
                <a:solidFill>
                  <a:schemeClr val="accent2">
                    <a:lumMod val="50000"/>
                  </a:schemeClr>
                </a:solidFill>
                <a:latin typeface="+mj-ea"/>
                <a:ea typeface="+mj-ea"/>
              </a:rPr>
              <a:t>几种气体的溶解度</a:t>
            </a:r>
          </a:p>
        </p:txBody>
      </p:sp>
      <p:graphicFrame>
        <p:nvGraphicFramePr>
          <p:cNvPr id="21506" name="Object 36"/>
          <p:cNvGraphicFramePr>
            <a:graphicFrameLocks noChangeAspect="1"/>
          </p:cNvGraphicFramePr>
          <p:nvPr>
            <p:extLst>
              <p:ext uri="{D42A27DB-BD31-4B8C-83A1-F6EECF244321}">
                <p14:modId xmlns:p14="http://schemas.microsoft.com/office/powerpoint/2010/main" val="719538089"/>
              </p:ext>
            </p:extLst>
          </p:nvPr>
        </p:nvGraphicFramePr>
        <p:xfrm>
          <a:off x="3347864" y="1844824"/>
          <a:ext cx="2109788" cy="712787"/>
        </p:xfrm>
        <a:graphic>
          <a:graphicData uri="http://schemas.openxmlformats.org/presentationml/2006/ole">
            <mc:AlternateContent xmlns:mc="http://schemas.openxmlformats.org/markup-compatibility/2006">
              <mc:Choice xmlns:v="urn:schemas-microsoft-com:vml" Requires="v">
                <p:oleObj name="Equation" r:id="rId3" imgW="1143000" imgH="469800" progId="Equation.3">
                  <p:embed/>
                </p:oleObj>
              </mc:Choice>
              <mc:Fallback>
                <p:oleObj name="Equation" r:id="rId3" imgW="1143000" imgH="469800"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7864" y="1844824"/>
                        <a:ext cx="2109788" cy="712787"/>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637989" name="Text Box 37"/>
          <p:cNvSpPr txBox="1">
            <a:spLocks noChangeArrowheads="1"/>
          </p:cNvSpPr>
          <p:nvPr/>
        </p:nvSpPr>
        <p:spPr bwMode="auto">
          <a:xfrm>
            <a:off x="323850" y="5805264"/>
            <a:ext cx="7173913" cy="892552"/>
          </a:xfrm>
          <a:prstGeom prst="rect">
            <a:avLst/>
          </a:prstGeom>
          <a:noFill/>
          <a:ln w="9525">
            <a:noFill/>
            <a:miter lim="800000"/>
            <a:headEnd/>
            <a:tailEnd/>
          </a:ln>
          <a:effectLst/>
        </p:spPr>
        <p:txBody>
          <a:bodyPr>
            <a:spAutoFit/>
          </a:bodyPr>
          <a:lstStyle/>
          <a:p>
            <a:pPr>
              <a:lnSpc>
                <a:spcPct val="130000"/>
              </a:lnSpc>
              <a:defRPr/>
            </a:pPr>
            <a:r>
              <a:rPr kumimoji="0" lang="en-US" altLang="zh-CN" sz="2000" dirty="0">
                <a:latin typeface="Arial" panose="020B0604020202020204" pitchFamily="34" charset="0"/>
                <a:ea typeface="+mj-ea"/>
                <a:cs typeface="Arial" panose="020B0604020202020204" pitchFamily="34" charset="0"/>
              </a:rPr>
              <a:t>*    </a:t>
            </a:r>
            <a:r>
              <a:rPr kumimoji="0" lang="zh-CN" altLang="en-US" sz="2000" dirty="0">
                <a:latin typeface="Arial" panose="020B0604020202020204" pitchFamily="34" charset="0"/>
                <a:ea typeface="+mj-ea"/>
                <a:cs typeface="Arial" panose="020B0604020202020204" pitchFamily="34" charset="0"/>
              </a:rPr>
              <a:t>气体溶解度与气相中气体分压成正比</a:t>
            </a:r>
          </a:p>
          <a:p>
            <a:pPr>
              <a:lnSpc>
                <a:spcPct val="130000"/>
              </a:lnSpc>
              <a:defRPr/>
            </a:pPr>
            <a:r>
              <a:rPr kumimoji="0" lang="zh-CN" altLang="en-US" sz="2000" dirty="0">
                <a:latin typeface="Arial" panose="020B0604020202020204" pitchFamily="34" charset="0"/>
                <a:ea typeface="+mj-ea"/>
                <a:cs typeface="Arial" panose="020B0604020202020204" pitchFamily="34" charset="0"/>
              </a:rPr>
              <a:t>**  体积已换算到</a:t>
            </a:r>
            <a:r>
              <a:rPr kumimoji="0" lang="en-US" altLang="zh-CN" sz="2000" dirty="0">
                <a:latin typeface="Arial" panose="020B0604020202020204" pitchFamily="34" charset="0"/>
                <a:ea typeface="+mj-ea"/>
                <a:cs typeface="Arial" panose="020B0604020202020204" pitchFamily="34" charset="0"/>
              </a:rPr>
              <a:t>0</a:t>
            </a:r>
            <a:r>
              <a:rPr lang="en-US" altLang="zh-CN" sz="2000" dirty="0">
                <a:latin typeface="Arial" panose="020B0604020202020204" pitchFamily="34" charset="0"/>
                <a:ea typeface="+mj-ea"/>
                <a:cs typeface="Arial" panose="020B0604020202020204" pitchFamily="34" charset="0"/>
                <a:sym typeface="Symbol" pitchFamily="18" charset="2"/>
              </a:rPr>
              <a:t></a:t>
            </a:r>
            <a:r>
              <a:rPr kumimoji="0" lang="en-US" altLang="zh-CN" sz="2000" dirty="0">
                <a:latin typeface="Arial" panose="020B0604020202020204" pitchFamily="34" charset="0"/>
                <a:ea typeface="+mj-ea"/>
                <a:cs typeface="Arial" panose="020B0604020202020204" pitchFamily="34" charset="0"/>
              </a:rPr>
              <a:t>C , 101 </a:t>
            </a:r>
            <a:r>
              <a:rPr kumimoji="0" lang="en-US" altLang="zh-CN" sz="2000" dirty="0" err="1">
                <a:latin typeface="Arial" panose="020B0604020202020204" pitchFamily="34" charset="0"/>
                <a:ea typeface="+mj-ea"/>
                <a:cs typeface="Arial" panose="020B0604020202020204" pitchFamily="34" charset="0"/>
              </a:rPr>
              <a:t>kPa</a:t>
            </a:r>
            <a:r>
              <a:rPr kumimoji="0" lang="zh-CN" altLang="en-US" sz="2000" dirty="0">
                <a:latin typeface="Arial" panose="020B0604020202020204" pitchFamily="34" charset="0"/>
                <a:ea typeface="+mj-ea"/>
                <a:cs typeface="Arial" panose="020B0604020202020204" pitchFamily="34" charset="0"/>
              </a:rPr>
              <a:t>状况 </a:t>
            </a:r>
          </a:p>
        </p:txBody>
      </p:sp>
      <p:sp>
        <p:nvSpPr>
          <p:cNvPr id="6" name="Rectangle 6"/>
          <p:cNvSpPr>
            <a:spLocks noChangeArrowheads="1"/>
          </p:cNvSpPr>
          <p:nvPr/>
        </p:nvSpPr>
        <p:spPr bwMode="auto">
          <a:xfrm>
            <a:off x="1997249" y="116632"/>
            <a:ext cx="523904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溶解度 </a:t>
            </a: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 气体</a:t>
            </a:r>
          </a:p>
        </p:txBody>
      </p:sp>
      <p:sp>
        <p:nvSpPr>
          <p:cNvPr id="7" name="矩形 6"/>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19</a:t>
            </a:fld>
            <a:endParaRPr lang="en-US" altLang="zh-CN"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TextBox 8"/>
          <p:cNvSpPr txBox="1">
            <a:spLocks noChangeArrowheads="1"/>
          </p:cNvSpPr>
          <p:nvPr/>
        </p:nvSpPr>
        <p:spPr bwMode="auto">
          <a:xfrm>
            <a:off x="2186690" y="2132856"/>
            <a:ext cx="491031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3200" dirty="0"/>
              <a:t>2.4</a:t>
            </a:r>
            <a:r>
              <a:rPr lang="zh-CN" altLang="en-US" sz="3200" dirty="0"/>
              <a:t>，</a:t>
            </a:r>
            <a:r>
              <a:rPr lang="en-US" altLang="zh-CN" sz="3200" dirty="0"/>
              <a:t>2.6</a:t>
            </a:r>
            <a:r>
              <a:rPr lang="zh-CN" altLang="en-US" sz="3200" dirty="0"/>
              <a:t>，</a:t>
            </a:r>
            <a:r>
              <a:rPr lang="en-US" altLang="zh-CN" sz="3200" dirty="0"/>
              <a:t>2.9</a:t>
            </a:r>
            <a:r>
              <a:rPr lang="zh-CN" altLang="en-US" sz="3200" dirty="0"/>
              <a:t>，</a:t>
            </a:r>
            <a:r>
              <a:rPr lang="en-US" altLang="zh-CN" sz="3200" dirty="0"/>
              <a:t>2.12</a:t>
            </a:r>
            <a:r>
              <a:rPr lang="zh-CN" altLang="en-US" sz="3200" dirty="0"/>
              <a:t>，</a:t>
            </a:r>
            <a:r>
              <a:rPr lang="en-US" altLang="zh-CN" sz="3200" dirty="0"/>
              <a:t>2.13</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习题 第三章</a:t>
            </a:r>
          </a:p>
        </p:txBody>
      </p:sp>
      <p:sp>
        <p:nvSpPr>
          <p:cNvPr id="7" name="页脚占位符 1"/>
          <p:cNvSpPr>
            <a:spLocks noGrp="1"/>
          </p:cNvSpPr>
          <p:nvPr>
            <p:ph type="ftr" sz="quarter" idx="10"/>
          </p:nvPr>
        </p:nvSpPr>
        <p:spPr>
          <a:xfrm>
            <a:off x="0" y="6553200"/>
            <a:ext cx="457200" cy="228600"/>
          </a:xfrm>
        </p:spPr>
        <p:txBody>
          <a:bodyPr/>
          <a:lstStyle/>
          <a:p>
            <a:pPr>
              <a:defRPr/>
            </a:pPr>
            <a:fld id="{5B0964F7-4727-4AC6-820D-B129E805F5EE}" type="slidenum">
              <a:rPr lang="zh-CN" altLang="en-US" smtClean="0"/>
              <a:pPr>
                <a:defRPr/>
              </a:pPr>
              <a:t>2</a:t>
            </a:fld>
            <a:endParaRPr lang="en-US" altLang="zh-CN" dirty="0"/>
          </a:p>
        </p:txBody>
      </p:sp>
    </p:spTree>
    <p:extLst>
      <p:ext uri="{BB962C8B-B14F-4D97-AF65-F5344CB8AC3E}">
        <p14:creationId xmlns:p14="http://schemas.microsoft.com/office/powerpoint/2010/main" val="2836094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9" name="Text Box 3"/>
          <p:cNvSpPr txBox="1">
            <a:spLocks noChangeArrowheads="1"/>
          </p:cNvSpPr>
          <p:nvPr/>
        </p:nvSpPr>
        <p:spPr bwMode="auto">
          <a:xfrm>
            <a:off x="844550" y="5013176"/>
            <a:ext cx="7666038" cy="9198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20000"/>
              </a:lnSpc>
              <a:spcBef>
                <a:spcPct val="50000"/>
              </a:spcBef>
            </a:pPr>
            <a:r>
              <a:rPr kumimoji="0" lang="en-US" altLang="zh-CN" dirty="0">
                <a:solidFill>
                  <a:srgbClr val="000099"/>
                </a:solidFill>
                <a:latin typeface="+mj-ea"/>
                <a:ea typeface="+mj-ea"/>
              </a:rPr>
              <a:t>    </a:t>
            </a:r>
            <a:r>
              <a:rPr kumimoji="0" lang="zh-CN" altLang="en-US" dirty="0">
                <a:solidFill>
                  <a:srgbClr val="000099"/>
                </a:solidFill>
                <a:latin typeface="+mj-ea"/>
                <a:ea typeface="+mj-ea"/>
              </a:rPr>
              <a:t>结构相似的一类气体，沸点越高，分子间作用力越近似于液体，在液体中的溶解度也越大。</a:t>
            </a:r>
          </a:p>
        </p:txBody>
      </p:sp>
      <p:graphicFrame>
        <p:nvGraphicFramePr>
          <p:cNvPr id="633860" name="Group 4"/>
          <p:cNvGraphicFramePr>
            <a:graphicFrameLocks noGrp="1"/>
          </p:cNvGraphicFramePr>
          <p:nvPr>
            <p:extLst>
              <p:ext uri="{D42A27DB-BD31-4B8C-83A1-F6EECF244321}">
                <p14:modId xmlns:p14="http://schemas.microsoft.com/office/powerpoint/2010/main" val="3673728731"/>
              </p:ext>
            </p:extLst>
          </p:nvPr>
        </p:nvGraphicFramePr>
        <p:xfrm>
          <a:off x="900113" y="1746250"/>
          <a:ext cx="7391400" cy="2662239"/>
        </p:xfrm>
        <a:graphic>
          <a:graphicData uri="http://schemas.openxmlformats.org/drawingml/2006/table">
            <a:tbl>
              <a:tblPr/>
              <a:tblGrid>
                <a:gridCol w="1752600">
                  <a:extLst>
                    <a:ext uri="{9D8B030D-6E8A-4147-A177-3AD203B41FA5}">
                      <a16:colId xmlns:a16="http://schemas.microsoft.com/office/drawing/2014/main" val="20000"/>
                    </a:ext>
                  </a:extLst>
                </a:gridCol>
                <a:gridCol w="19812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tblGrid>
              <a:tr h="5286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气体</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沸点</a:t>
                      </a: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/K</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286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H</a:t>
                      </a:r>
                      <a:r>
                        <a:rPr kumimoji="1" lang="en-US" altLang="zh-CN" sz="24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2</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20</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2.1</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270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N</a:t>
                      </a:r>
                      <a:r>
                        <a:rPr kumimoji="1" lang="en-US" altLang="zh-CN" sz="24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2</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78</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2.4</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492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O</a:t>
                      </a:r>
                      <a:r>
                        <a:rPr kumimoji="1" lang="en-US" altLang="zh-CN" sz="24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2</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90</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4.9</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286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Cl</a:t>
                      </a:r>
                      <a:r>
                        <a:rPr kumimoji="1" lang="en-US" altLang="zh-CN" sz="24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2</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239</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461.0</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33891" name="Text Box 35"/>
          <p:cNvSpPr txBox="1">
            <a:spLocks noChangeArrowheads="1"/>
          </p:cNvSpPr>
          <p:nvPr/>
        </p:nvSpPr>
        <p:spPr bwMode="auto">
          <a:xfrm>
            <a:off x="2160908" y="1141563"/>
            <a:ext cx="4825360" cy="461665"/>
          </a:xfrm>
          <a:prstGeom prst="rect">
            <a:avLst/>
          </a:prstGeom>
          <a:noFill/>
          <a:ln w="9525">
            <a:noFill/>
            <a:miter lim="800000"/>
            <a:headEnd/>
            <a:tailEnd/>
          </a:ln>
          <a:effectLst/>
        </p:spPr>
        <p:txBody>
          <a:bodyPr wrap="none">
            <a:spAutoFit/>
          </a:bodyPr>
          <a:lstStyle/>
          <a:p>
            <a:pPr algn="ctr">
              <a:defRPr/>
            </a:pPr>
            <a:r>
              <a:rPr kumimoji="0" lang="zh-CN" altLang="en-US" dirty="0">
                <a:solidFill>
                  <a:schemeClr val="tx2"/>
                </a:solidFill>
                <a:latin typeface="+mj-ea"/>
                <a:ea typeface="+mj-ea"/>
              </a:rPr>
              <a:t>几种气体的沸点和在水中的溶解度</a:t>
            </a:r>
          </a:p>
        </p:txBody>
      </p:sp>
      <p:graphicFrame>
        <p:nvGraphicFramePr>
          <p:cNvPr id="20482" name="Object 36"/>
          <p:cNvGraphicFramePr>
            <a:graphicFrameLocks noChangeAspect="1"/>
          </p:cNvGraphicFramePr>
          <p:nvPr>
            <p:extLst>
              <p:ext uri="{D42A27DB-BD31-4B8C-83A1-F6EECF244321}">
                <p14:modId xmlns:p14="http://schemas.microsoft.com/office/powerpoint/2010/main" val="1528834311"/>
              </p:ext>
            </p:extLst>
          </p:nvPr>
        </p:nvGraphicFramePr>
        <p:xfrm>
          <a:off x="5345113" y="1792288"/>
          <a:ext cx="2170112" cy="444500"/>
        </p:xfrm>
        <a:graphic>
          <a:graphicData uri="http://schemas.openxmlformats.org/presentationml/2006/ole">
            <mc:AlternateContent xmlns:mc="http://schemas.openxmlformats.org/markup-compatibility/2006">
              <mc:Choice xmlns:v="urn:schemas-microsoft-com:vml" Requires="v">
                <p:oleObj name="Equation" r:id="rId3" imgW="1955520" imgH="444240" progId="Equation.3">
                  <p:embed/>
                </p:oleObj>
              </mc:Choice>
              <mc:Fallback>
                <p:oleObj name="Equation" r:id="rId3" imgW="1955520" imgH="444240" progId="Equation.3">
                  <p:embed/>
                  <p:pic>
                    <p:nvPicPr>
                      <p:cNvPr id="0" name="Object 3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45113" y="1792288"/>
                        <a:ext cx="2170112" cy="444500"/>
                      </a:xfrm>
                      <a:prstGeom prst="rect">
                        <a:avLst/>
                      </a:prstGeom>
                      <a:noFill/>
                    </p:spPr>
                  </p:pic>
                </p:oleObj>
              </mc:Fallback>
            </mc:AlternateContent>
          </a:graphicData>
        </a:graphic>
      </p:graphicFrame>
      <p:sp>
        <p:nvSpPr>
          <p:cNvPr id="6" name="Rectangle 6"/>
          <p:cNvSpPr>
            <a:spLocks noChangeArrowheads="1"/>
          </p:cNvSpPr>
          <p:nvPr/>
        </p:nvSpPr>
        <p:spPr bwMode="auto">
          <a:xfrm>
            <a:off x="1997249" y="116632"/>
            <a:ext cx="523904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溶解度 </a:t>
            </a: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 气体</a:t>
            </a:r>
          </a:p>
        </p:txBody>
      </p:sp>
      <p:sp>
        <p:nvSpPr>
          <p:cNvPr id="7" name="矩形 6"/>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20</a:t>
            </a:fld>
            <a:endParaRPr lang="en-US" altLang="zh-CN" sz="14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0002" name="Text Box 2"/>
          <p:cNvSpPr txBox="1">
            <a:spLocks noChangeArrowheads="1"/>
          </p:cNvSpPr>
          <p:nvPr/>
        </p:nvSpPr>
        <p:spPr bwMode="auto">
          <a:xfrm>
            <a:off x="323850" y="1484313"/>
            <a:ext cx="4752975" cy="4413516"/>
          </a:xfrm>
          <a:prstGeom prst="rect">
            <a:avLst/>
          </a:prstGeom>
          <a:noFill/>
          <a:ln w="9525">
            <a:noFill/>
            <a:miter lim="800000"/>
            <a:headEnd/>
            <a:tailEnd/>
          </a:ln>
          <a:effectLst/>
        </p:spPr>
        <p:txBody>
          <a:bodyPr>
            <a:spAutoFit/>
          </a:bodyPr>
          <a:lstStyle/>
          <a:p>
            <a:pPr>
              <a:lnSpc>
                <a:spcPct val="130000"/>
              </a:lnSpc>
              <a:defRPr/>
            </a:pPr>
            <a:r>
              <a:rPr kumimoji="0" lang="zh-CN" altLang="en-US" dirty="0">
                <a:solidFill>
                  <a:schemeClr val="accent2">
                    <a:lumMod val="50000"/>
                  </a:schemeClr>
                </a:solidFill>
                <a:latin typeface="+mj-ea"/>
                <a:ea typeface="+mj-ea"/>
              </a:rPr>
              <a:t>溶解度特性的应用：</a:t>
            </a:r>
            <a:r>
              <a:rPr kumimoji="0" lang="zh-CN" altLang="en-US" dirty="0">
                <a:latin typeface="+mj-ea"/>
                <a:ea typeface="+mj-ea"/>
              </a:rPr>
              <a:t>提纯、分离、萃取等。</a:t>
            </a:r>
            <a:endParaRPr kumimoji="0" lang="en-US" altLang="zh-CN" dirty="0">
              <a:latin typeface="+mj-ea"/>
              <a:ea typeface="+mj-ea"/>
            </a:endParaRPr>
          </a:p>
          <a:p>
            <a:pPr>
              <a:lnSpc>
                <a:spcPct val="130000"/>
              </a:lnSpc>
              <a:defRPr/>
            </a:pPr>
            <a:endParaRPr kumimoji="0" lang="en-US" altLang="zh-CN" dirty="0">
              <a:solidFill>
                <a:schemeClr val="accent2">
                  <a:lumMod val="50000"/>
                </a:schemeClr>
              </a:solidFill>
              <a:latin typeface="+mj-ea"/>
              <a:ea typeface="+mj-ea"/>
            </a:endParaRPr>
          </a:p>
          <a:p>
            <a:pPr>
              <a:lnSpc>
                <a:spcPct val="130000"/>
              </a:lnSpc>
              <a:defRPr/>
            </a:pPr>
            <a:r>
              <a:rPr kumimoji="0" lang="zh-CN" altLang="en-US" dirty="0">
                <a:solidFill>
                  <a:schemeClr val="accent2">
                    <a:lumMod val="50000"/>
                  </a:schemeClr>
                </a:solidFill>
                <a:latin typeface="+mj-ea"/>
                <a:ea typeface="+mj-ea"/>
              </a:rPr>
              <a:t>过饱和现象：</a:t>
            </a:r>
            <a:r>
              <a:rPr kumimoji="0" lang="zh-CN" altLang="en-US" dirty="0">
                <a:latin typeface="+mj-ea"/>
                <a:ea typeface="+mj-ea"/>
              </a:rPr>
              <a:t>溶液中溶质的含量超过平衡状态所能溶解的最高量，此种溶液称为过饱和溶液，属于一种暂时的不稳定的非平衡状态。一旦受到外部扰动，立即析出过剩的结晶，达到平衡态。</a:t>
            </a:r>
          </a:p>
        </p:txBody>
      </p:sp>
      <p:grpSp>
        <p:nvGrpSpPr>
          <p:cNvPr id="3" name="Group 5"/>
          <p:cNvGrpSpPr>
            <a:grpSpLocks/>
          </p:cNvGrpSpPr>
          <p:nvPr/>
        </p:nvGrpSpPr>
        <p:grpSpPr bwMode="auto">
          <a:xfrm>
            <a:off x="5292080" y="1484313"/>
            <a:ext cx="3096103" cy="4694213"/>
            <a:chOff x="3415" y="527"/>
            <a:chExt cx="2582" cy="3456"/>
          </a:xfrm>
          <a:noFill/>
        </p:grpSpPr>
        <p:pic>
          <p:nvPicPr>
            <p:cNvPr id="74758" name="Picture 3"/>
            <p:cNvPicPr>
              <a:picLocks noChangeAspect="1" noChangeArrowheads="1"/>
            </p:cNvPicPr>
            <p:nvPr/>
          </p:nvPicPr>
          <p:blipFill>
            <a:blip r:embed="rId2">
              <a:lum bright="-12000"/>
            </a:blip>
            <a:srcRect/>
            <a:stretch>
              <a:fillRect/>
            </a:stretch>
          </p:blipFill>
          <p:spPr bwMode="auto">
            <a:xfrm>
              <a:off x="3415" y="527"/>
              <a:ext cx="2582" cy="3456"/>
            </a:xfrm>
            <a:prstGeom prst="rect">
              <a:avLst/>
            </a:prstGeom>
            <a:grpFill/>
            <a:ln w="9525">
              <a:noFill/>
              <a:miter lim="800000"/>
              <a:headEnd/>
              <a:tailEnd/>
            </a:ln>
          </p:spPr>
        </p:pic>
        <p:sp>
          <p:nvSpPr>
            <p:cNvPr id="74759" name="Text Box 4"/>
            <p:cNvSpPr txBox="1">
              <a:spLocks noChangeArrowheads="1"/>
            </p:cNvSpPr>
            <p:nvPr/>
          </p:nvSpPr>
          <p:spPr bwMode="auto">
            <a:xfrm>
              <a:off x="3936" y="3552"/>
              <a:ext cx="528" cy="288"/>
            </a:xfrm>
            <a:prstGeom prst="rect">
              <a:avLst/>
            </a:prstGeom>
            <a:grpFill/>
            <a:ln w="9525">
              <a:noFill/>
              <a:miter lim="800000"/>
              <a:headEnd/>
              <a:tailEnd/>
            </a:ln>
          </p:spPr>
          <p:txBody>
            <a:bodyPr lIns="91425" tIns="45712" rIns="91425" bIns="45712">
              <a:spAutoFit/>
            </a:bodyPr>
            <a:lstStyle/>
            <a:p>
              <a:pPr>
                <a:spcBef>
                  <a:spcPct val="50000"/>
                </a:spcBef>
                <a:defRPr/>
              </a:pPr>
              <a:endParaRPr lang="zh-CN" altLang="zh-CN"/>
            </a:p>
          </p:txBody>
        </p:sp>
      </p:grpSp>
      <p:sp>
        <p:nvSpPr>
          <p:cNvPr id="640006" name="Text Box 6"/>
          <p:cNvSpPr txBox="1">
            <a:spLocks noChangeArrowheads="1"/>
          </p:cNvSpPr>
          <p:nvPr/>
        </p:nvSpPr>
        <p:spPr bwMode="auto">
          <a:xfrm>
            <a:off x="5652120" y="5661248"/>
            <a:ext cx="2795614" cy="400093"/>
          </a:xfrm>
          <a:prstGeom prst="rect">
            <a:avLst/>
          </a:prstGeom>
          <a:solidFill>
            <a:schemeClr val="bg1"/>
          </a:solidFill>
          <a:ln w="9525">
            <a:noFill/>
            <a:miter lim="800000"/>
            <a:headEnd/>
            <a:tailEnd/>
          </a:ln>
          <a:effectLst/>
        </p:spPr>
        <p:txBody>
          <a:bodyPr wrap="square" lIns="91425" tIns="45712" rIns="91425" bIns="45712">
            <a:spAutoFit/>
          </a:bodyPr>
          <a:lstStyle/>
          <a:p>
            <a:pPr algn="ctr">
              <a:spcBef>
                <a:spcPct val="50000"/>
              </a:spcBef>
              <a:defRPr/>
            </a:pPr>
            <a:r>
              <a:rPr lang="zh-CN" altLang="en-US" sz="2000" dirty="0">
                <a:solidFill>
                  <a:schemeClr val="accent2">
                    <a:lumMod val="50000"/>
                  </a:schemeClr>
                </a:solidFill>
              </a:rPr>
              <a:t>几种钾盐溶解度曲线</a:t>
            </a:r>
          </a:p>
        </p:txBody>
      </p:sp>
      <p:sp>
        <p:nvSpPr>
          <p:cNvPr id="8" name="Rectangle 6"/>
          <p:cNvSpPr>
            <a:spLocks noChangeArrowheads="1"/>
          </p:cNvSpPr>
          <p:nvPr/>
        </p:nvSpPr>
        <p:spPr bwMode="auto">
          <a:xfrm>
            <a:off x="1997249" y="116632"/>
            <a:ext cx="523904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溶解度应用</a:t>
            </a:r>
          </a:p>
        </p:txBody>
      </p:sp>
      <p:sp>
        <p:nvSpPr>
          <p:cNvPr id="9" name="矩形 8"/>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21</a:t>
            </a:fld>
            <a:endParaRPr lang="en-US" altLang="zh-CN" sz="1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1" name="Text Box 3"/>
          <p:cNvSpPr txBox="1">
            <a:spLocks noChangeArrowheads="1"/>
          </p:cNvSpPr>
          <p:nvPr/>
        </p:nvSpPr>
        <p:spPr bwMode="auto">
          <a:xfrm>
            <a:off x="228600" y="1556792"/>
            <a:ext cx="8510588" cy="540725"/>
          </a:xfrm>
          <a:prstGeom prst="rect">
            <a:avLst/>
          </a:prstGeom>
          <a:noFill/>
          <a:ln w="9525">
            <a:noFill/>
            <a:miter lim="800000"/>
            <a:headEnd/>
            <a:tailEnd/>
          </a:ln>
          <a:effectLst/>
        </p:spPr>
        <p:txBody>
          <a:bodyPr>
            <a:spAutoFit/>
          </a:bodyPr>
          <a:lstStyle/>
          <a:p>
            <a:pPr marL="288925" indent="-288925" algn="ctr">
              <a:lnSpc>
                <a:spcPct val="120000"/>
              </a:lnSpc>
              <a:defRPr/>
            </a:pPr>
            <a:r>
              <a:rPr kumimoji="0" lang="zh-CN" altLang="en-US" sz="2800" b="0" dirty="0">
                <a:solidFill>
                  <a:srgbClr val="FF00FF"/>
                </a:solidFill>
                <a:latin typeface="+mj-ea"/>
                <a:ea typeface="+mj-ea"/>
                <a:cs typeface="Arial" panose="020B0604020202020204" pitchFamily="34" charset="0"/>
              </a:rPr>
              <a:t>什么样的溶液最简单？</a:t>
            </a:r>
          </a:p>
        </p:txBody>
      </p:sp>
      <p:sp>
        <p:nvSpPr>
          <p:cNvPr id="4" name="Rectangle 6"/>
          <p:cNvSpPr>
            <a:spLocks noChangeArrowheads="1"/>
          </p:cNvSpPr>
          <p:nvPr/>
        </p:nvSpPr>
        <p:spPr bwMode="auto">
          <a:xfrm>
            <a:off x="1475656" y="116632"/>
            <a:ext cx="6319167" cy="762000"/>
          </a:xfrm>
          <a:prstGeom prst="rect">
            <a:avLst/>
          </a:prstGeom>
          <a:noFill/>
          <a:ln w="9525">
            <a:noFill/>
            <a:miter lim="800000"/>
            <a:headEnd/>
            <a:tailEnd/>
          </a:ln>
        </p:spPr>
        <p:txBody>
          <a:bodyPr anchor="ctr"/>
          <a:lstStyle/>
          <a:p>
            <a:pPr algn="ctr">
              <a:defRPr/>
            </a:pPr>
            <a:r>
              <a:rPr lang="en-US" altLang="zh-CN" sz="3200" dirty="0">
                <a:solidFill>
                  <a:srgbClr val="C00000"/>
                </a:solidFill>
                <a:latin typeface="Arial" panose="020B0604020202020204" pitchFamily="34" charset="0"/>
                <a:ea typeface="+mj-ea"/>
                <a:cs typeface="Arial" panose="020B0604020202020204" pitchFamily="34" charset="0"/>
              </a:rPr>
              <a:t>3.6 </a:t>
            </a:r>
            <a:r>
              <a:rPr lang="zh-CN" altLang="en-US" sz="3200" dirty="0">
                <a:solidFill>
                  <a:srgbClr val="C00000"/>
                </a:solidFill>
                <a:latin typeface="Arial" panose="020B0604020202020204" pitchFamily="34" charset="0"/>
                <a:ea typeface="+mj-ea"/>
                <a:cs typeface="Arial" panose="020B0604020202020204" pitchFamily="34" charset="0"/>
              </a:rPr>
              <a:t> 稀溶液</a:t>
            </a:r>
          </a:p>
        </p:txBody>
      </p:sp>
      <p:sp>
        <p:nvSpPr>
          <p:cNvPr id="5" name="矩形 4"/>
          <p:cNvSpPr/>
          <p:nvPr/>
        </p:nvSpPr>
        <p:spPr bwMode="auto">
          <a:xfrm>
            <a:off x="1588" y="980728"/>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22</a:t>
            </a:fld>
            <a:endParaRPr lang="en-US" altLang="zh-CN" sz="1400" dirty="0"/>
          </a:p>
        </p:txBody>
      </p:sp>
      <p:pic>
        <p:nvPicPr>
          <p:cNvPr id="147458" name="Picture 2" descr="https://timgsa.baidu.com/timg?image&amp;quality=80&amp;size=b9999_10000&amp;sec=1537808217474&amp;di=6bf15a0365a96dd3d2c206e708ebe5c7&amp;imgtype=0&amp;src=http%3A%2F%2Fpic42.photophoto.cn%2F20170123%2F0005018393214943_b.jpg">
            <a:extLst>
              <a:ext uri="{FF2B5EF4-FFF2-40B4-BE49-F238E27FC236}">
                <a16:creationId xmlns:a16="http://schemas.microsoft.com/office/drawing/2014/main" id="{CBCB1D6B-8F23-5A46-804E-DB5D8994D4B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6516216" y="1294115"/>
            <a:ext cx="1112726" cy="93610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099643B-4617-A047-A3CC-B78CF3056AC7}"/>
              </a:ext>
            </a:extLst>
          </p:cNvPr>
          <p:cNvSpPr txBox="1"/>
          <p:nvPr/>
        </p:nvSpPr>
        <p:spPr>
          <a:xfrm>
            <a:off x="562535" y="2360194"/>
            <a:ext cx="1612942" cy="1303177"/>
          </a:xfrm>
          <a:prstGeom prst="rect">
            <a:avLst/>
          </a:prstGeom>
          <a:noFill/>
        </p:spPr>
        <p:txBody>
          <a:bodyPr wrap="none" rtlCol="0">
            <a:spAutoFit/>
          </a:bodyPr>
          <a:lstStyle/>
          <a:p>
            <a:pPr marL="342900" indent="-342900">
              <a:lnSpc>
                <a:spcPct val="150000"/>
              </a:lnSpc>
              <a:buFont typeface="Wingdings" pitchFamily="2" charset="2"/>
              <a:buChar char="ü"/>
            </a:pPr>
            <a:r>
              <a:rPr kumimoji="1" lang="zh-CN" altLang="en-US" sz="2800" dirty="0"/>
              <a:t>宏观上</a:t>
            </a:r>
            <a:endParaRPr kumimoji="1" lang="en-US" altLang="zh-CN" sz="2800" dirty="0"/>
          </a:p>
          <a:p>
            <a:pPr marL="342900" indent="-342900">
              <a:lnSpc>
                <a:spcPct val="150000"/>
              </a:lnSpc>
              <a:buFont typeface="Wingdings" pitchFamily="2" charset="2"/>
              <a:buChar char="ü"/>
            </a:pPr>
            <a:r>
              <a:rPr lang="zh-CN" altLang="en-US" sz="2800" dirty="0"/>
              <a:t>微观上</a:t>
            </a:r>
            <a:endParaRPr kumimoji="1" lang="zh-CN" altLang="en-US" sz="2800" dirty="0"/>
          </a:p>
        </p:txBody>
      </p:sp>
      <p:sp>
        <p:nvSpPr>
          <p:cNvPr id="2" name="文本框 1">
            <a:extLst>
              <a:ext uri="{FF2B5EF4-FFF2-40B4-BE49-F238E27FC236}">
                <a16:creationId xmlns:a16="http://schemas.microsoft.com/office/drawing/2014/main" id="{FAD4ABD1-677B-6247-923C-0CBC62E3F00B}"/>
              </a:ext>
            </a:extLst>
          </p:cNvPr>
          <p:cNvSpPr txBox="1"/>
          <p:nvPr/>
        </p:nvSpPr>
        <p:spPr>
          <a:xfrm>
            <a:off x="3103613" y="4869160"/>
            <a:ext cx="3430747" cy="523220"/>
          </a:xfrm>
          <a:prstGeom prst="rect">
            <a:avLst/>
          </a:prstGeom>
          <a:noFill/>
        </p:spPr>
        <p:txBody>
          <a:bodyPr wrap="none" rtlCol="0">
            <a:spAutoFit/>
          </a:bodyPr>
          <a:lstStyle/>
          <a:p>
            <a:r>
              <a:rPr kumimoji="1" lang="zh-CN" altLang="en-US" sz="2800" b="0" dirty="0">
                <a:latin typeface="+mj-ea"/>
                <a:ea typeface="+mj-ea"/>
              </a:rPr>
              <a:t>理想气体、理想溶液</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59173EE0-8316-7840-8573-33872B7A38B0}"/>
              </a:ext>
            </a:extLst>
          </p:cNvPr>
          <p:cNvSpPr>
            <a:spLocks noGrp="1"/>
          </p:cNvSpPr>
          <p:nvPr>
            <p:ph type="ftr" sz="quarter" idx="10"/>
          </p:nvPr>
        </p:nvSpPr>
        <p:spPr/>
        <p:txBody>
          <a:bodyPr/>
          <a:lstStyle/>
          <a:p>
            <a:pPr>
              <a:defRPr/>
            </a:pPr>
            <a:fld id="{F1DC486F-0984-4F50-8590-69C2C6FFAA9B}" type="slidenum">
              <a:rPr lang="zh-CN" altLang="en-US" smtClean="0"/>
              <a:pPr>
                <a:defRPr/>
              </a:pPr>
              <a:t>23</a:t>
            </a:fld>
            <a:endParaRPr lang="en-US" altLang="zh-CN"/>
          </a:p>
        </p:txBody>
      </p:sp>
      <p:sp>
        <p:nvSpPr>
          <p:cNvPr id="3" name="矩形 2">
            <a:extLst>
              <a:ext uri="{FF2B5EF4-FFF2-40B4-BE49-F238E27FC236}">
                <a16:creationId xmlns:a16="http://schemas.microsoft.com/office/drawing/2014/main" id="{BCF7F31C-6BF6-BD40-9111-AA08C960AFE1}"/>
              </a:ext>
            </a:extLst>
          </p:cNvPr>
          <p:cNvSpPr/>
          <p:nvPr/>
        </p:nvSpPr>
        <p:spPr>
          <a:xfrm>
            <a:off x="1331640" y="3429000"/>
            <a:ext cx="7038528" cy="2221762"/>
          </a:xfrm>
          <a:prstGeom prst="rect">
            <a:avLst/>
          </a:prstGeom>
        </p:spPr>
        <p:txBody>
          <a:bodyPr wrap="square">
            <a:spAutoFit/>
          </a:bodyPr>
          <a:lstStyle/>
          <a:p>
            <a:pPr>
              <a:lnSpc>
                <a:spcPct val="150000"/>
              </a:lnSpc>
            </a:pPr>
            <a:r>
              <a:rPr lang="zh-CN" altLang="en-US" b="0" dirty="0">
                <a:latin typeface="+mn-lt"/>
                <a:ea typeface="+mj-ea"/>
              </a:rPr>
              <a:t>水-重水</a:t>
            </a:r>
            <a:r>
              <a:rPr lang="en-US" altLang="zh-CN" b="0" dirty="0">
                <a:latin typeface="+mn-lt"/>
                <a:ea typeface="+mj-ea"/>
              </a:rPr>
              <a:t>			</a:t>
            </a:r>
            <a:r>
              <a:rPr lang="zh-CN" altLang="en-US" b="0" dirty="0">
                <a:latin typeface="+mn-lt"/>
                <a:ea typeface="+mj-ea"/>
              </a:rPr>
              <a:t>同位素化合物</a:t>
            </a:r>
          </a:p>
          <a:p>
            <a:pPr>
              <a:lnSpc>
                <a:spcPct val="150000"/>
              </a:lnSpc>
            </a:pPr>
            <a:r>
              <a:rPr lang="zh-CN" altLang="en-US" b="0" dirty="0">
                <a:latin typeface="+mn-lt"/>
                <a:ea typeface="+mj-ea"/>
              </a:rPr>
              <a:t>d-樟脑 -- l-樟脑</a:t>
            </a:r>
            <a:r>
              <a:rPr lang="en-US" altLang="zh-CN" b="0" dirty="0">
                <a:latin typeface="+mn-lt"/>
                <a:ea typeface="+mj-ea"/>
              </a:rPr>
              <a:t>		</a:t>
            </a:r>
            <a:r>
              <a:rPr lang="zh-CN" altLang="en-US" b="0" dirty="0">
                <a:latin typeface="+mn-lt"/>
                <a:ea typeface="+mj-ea"/>
              </a:rPr>
              <a:t>光学异构体</a:t>
            </a:r>
          </a:p>
          <a:p>
            <a:pPr>
              <a:lnSpc>
                <a:spcPct val="150000"/>
              </a:lnSpc>
            </a:pPr>
            <a:r>
              <a:rPr lang="zh-CN" altLang="en-US" b="0" dirty="0">
                <a:latin typeface="+mn-lt"/>
                <a:ea typeface="+mj-ea"/>
              </a:rPr>
              <a:t>邻、对、间二甲苯</a:t>
            </a:r>
            <a:r>
              <a:rPr lang="en-US" altLang="zh-CN" b="0" dirty="0">
                <a:latin typeface="+mn-lt"/>
                <a:ea typeface="+mj-ea"/>
              </a:rPr>
              <a:t>		</a:t>
            </a:r>
            <a:r>
              <a:rPr lang="zh-CN" altLang="en-US" b="0" dirty="0">
                <a:latin typeface="+mn-lt"/>
                <a:ea typeface="+mj-ea"/>
              </a:rPr>
              <a:t>结构异构体</a:t>
            </a:r>
          </a:p>
          <a:p>
            <a:pPr>
              <a:lnSpc>
                <a:spcPct val="150000"/>
              </a:lnSpc>
            </a:pPr>
            <a:r>
              <a:rPr lang="zh-CN" altLang="en-US" b="0" dirty="0">
                <a:latin typeface="+mn-lt"/>
                <a:ea typeface="+mj-ea"/>
              </a:rPr>
              <a:t>苯 --甲苯，甲醇--乙醇</a:t>
            </a:r>
            <a:r>
              <a:rPr lang="en-US" altLang="zh-CN" b="0" dirty="0">
                <a:latin typeface="+mn-lt"/>
                <a:ea typeface="+mj-ea"/>
              </a:rPr>
              <a:t>	</a:t>
            </a:r>
            <a:r>
              <a:rPr lang="zh-CN" altLang="en-US" b="0" dirty="0">
                <a:latin typeface="+mn-lt"/>
                <a:ea typeface="+mj-ea"/>
              </a:rPr>
              <a:t>紧邻同系物</a:t>
            </a:r>
          </a:p>
        </p:txBody>
      </p:sp>
      <p:sp>
        <p:nvSpPr>
          <p:cNvPr id="4" name="Rectangle 6">
            <a:extLst>
              <a:ext uri="{FF2B5EF4-FFF2-40B4-BE49-F238E27FC236}">
                <a16:creationId xmlns:a16="http://schemas.microsoft.com/office/drawing/2014/main" id="{8DC9F49F-B2DD-7948-9290-97A8434238CC}"/>
              </a:ext>
            </a:extLst>
          </p:cNvPr>
          <p:cNvSpPr>
            <a:spLocks noChangeArrowheads="1"/>
          </p:cNvSpPr>
          <p:nvPr/>
        </p:nvSpPr>
        <p:spPr bwMode="auto">
          <a:xfrm>
            <a:off x="1997249" y="116632"/>
            <a:ext cx="5311055"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理想溶液</a:t>
            </a:r>
          </a:p>
        </p:txBody>
      </p:sp>
      <p:sp>
        <p:nvSpPr>
          <p:cNvPr id="5" name="矩形 4">
            <a:extLst>
              <a:ext uri="{FF2B5EF4-FFF2-40B4-BE49-F238E27FC236}">
                <a16:creationId xmlns:a16="http://schemas.microsoft.com/office/drawing/2014/main" id="{9D345D83-0440-9F48-8EDE-B86F08676222}"/>
              </a:ext>
            </a:extLst>
          </p:cNvPr>
          <p:cNvSpPr/>
          <p:nvPr/>
        </p:nvSpPr>
        <p:spPr bwMode="auto">
          <a:xfrm>
            <a:off x="1588" y="980728"/>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矩形 5">
            <a:extLst>
              <a:ext uri="{FF2B5EF4-FFF2-40B4-BE49-F238E27FC236}">
                <a16:creationId xmlns:a16="http://schemas.microsoft.com/office/drawing/2014/main" id="{B0DC7A48-96BC-F544-B4E7-0E9A971A6D5D}"/>
              </a:ext>
            </a:extLst>
          </p:cNvPr>
          <p:cNvSpPr/>
          <p:nvPr/>
        </p:nvSpPr>
        <p:spPr>
          <a:xfrm>
            <a:off x="107504" y="1124744"/>
            <a:ext cx="8964488" cy="2221762"/>
          </a:xfrm>
          <a:prstGeom prst="rect">
            <a:avLst/>
          </a:prstGeom>
        </p:spPr>
        <p:txBody>
          <a:bodyPr wrap="square">
            <a:spAutoFit/>
          </a:bodyPr>
          <a:lstStyle/>
          <a:p>
            <a:pPr>
              <a:lnSpc>
                <a:spcPct val="150000"/>
              </a:lnSpc>
            </a:pPr>
            <a:r>
              <a:rPr lang="zh-CN" altLang="en-US" b="0" dirty="0">
                <a:latin typeface="+mj-ea"/>
                <a:ea typeface="+mj-ea"/>
              </a:rPr>
              <a:t>从分子模型上讲，各组份分子的大小及作用力，彼此相似，当一种组分的分子被另一种组分的分子取代时，没有能量的变化或空间结构的变化。换言之，即当各组分混合成溶液时，没有热效应和体积的变化。</a:t>
            </a:r>
          </a:p>
        </p:txBody>
      </p:sp>
      <p:sp>
        <p:nvSpPr>
          <p:cNvPr id="7" name="Text Box 3">
            <a:extLst>
              <a:ext uri="{FF2B5EF4-FFF2-40B4-BE49-F238E27FC236}">
                <a16:creationId xmlns:a16="http://schemas.microsoft.com/office/drawing/2014/main" id="{157248CA-B1D4-0E42-B865-C89BB0159BCB}"/>
              </a:ext>
            </a:extLst>
          </p:cNvPr>
          <p:cNvSpPr txBox="1">
            <a:spLocks noChangeArrowheads="1"/>
          </p:cNvSpPr>
          <p:nvPr/>
        </p:nvSpPr>
        <p:spPr bwMode="auto">
          <a:xfrm>
            <a:off x="-468560" y="6043956"/>
            <a:ext cx="8510588" cy="540725"/>
          </a:xfrm>
          <a:prstGeom prst="rect">
            <a:avLst/>
          </a:prstGeom>
          <a:noFill/>
          <a:ln w="9525">
            <a:noFill/>
            <a:miter lim="800000"/>
            <a:headEnd/>
            <a:tailEnd/>
          </a:ln>
          <a:effectLst/>
        </p:spPr>
        <p:txBody>
          <a:bodyPr>
            <a:spAutoFit/>
          </a:bodyPr>
          <a:lstStyle/>
          <a:p>
            <a:pPr marL="288925" indent="-288925" algn="ctr">
              <a:lnSpc>
                <a:spcPct val="120000"/>
              </a:lnSpc>
              <a:defRPr/>
            </a:pPr>
            <a:r>
              <a:rPr kumimoji="0" lang="zh-CN" altLang="en-US" sz="2800" b="0" dirty="0">
                <a:solidFill>
                  <a:srgbClr val="FF00FF"/>
                </a:solidFill>
                <a:latin typeface="+mj-ea"/>
                <a:ea typeface="+mj-ea"/>
                <a:cs typeface="Arial" panose="020B0604020202020204" pitchFamily="34" charset="0"/>
              </a:rPr>
              <a:t>理想溶液有什么性质呢？</a:t>
            </a:r>
          </a:p>
        </p:txBody>
      </p:sp>
      <p:pic>
        <p:nvPicPr>
          <p:cNvPr id="8" name="Picture 2" descr="https://timgsa.baidu.com/timg?image&amp;quality=80&amp;size=b9999_10000&amp;sec=1537808217474&amp;di=6bf15a0365a96dd3d2c206e708ebe5c7&amp;imgtype=0&amp;src=http%3A%2F%2Fpic42.photophoto.cn%2F20170123%2F0005018393214943_b.jpg">
            <a:extLst>
              <a:ext uri="{FF2B5EF4-FFF2-40B4-BE49-F238E27FC236}">
                <a16:creationId xmlns:a16="http://schemas.microsoft.com/office/drawing/2014/main" id="{CAAC1EFE-7BA9-3A42-96BA-A3736983CE63}"/>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5819056" y="5781279"/>
            <a:ext cx="1112726" cy="9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9545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101" name="Text Box 5"/>
          <p:cNvSpPr txBox="1">
            <a:spLocks noChangeArrowheads="1"/>
          </p:cNvSpPr>
          <p:nvPr/>
        </p:nvSpPr>
        <p:spPr bwMode="auto">
          <a:xfrm>
            <a:off x="1614488" y="6019800"/>
            <a:ext cx="6053137" cy="461665"/>
          </a:xfrm>
          <a:prstGeom prst="rect">
            <a:avLst/>
          </a:prstGeom>
          <a:noFill/>
          <a:ln w="9525">
            <a:noFill/>
            <a:miter lim="800000"/>
            <a:headEnd/>
            <a:tailEnd/>
          </a:ln>
          <a:effectLst/>
        </p:spPr>
        <p:txBody>
          <a:bodyPr>
            <a:spAutoFit/>
          </a:bodyPr>
          <a:lstStyle/>
          <a:p>
            <a:pPr algn="ctr">
              <a:defRPr/>
            </a:pPr>
            <a:r>
              <a:rPr kumimoji="0" lang="zh-CN" altLang="en-US" b="0" dirty="0">
                <a:latin typeface="Arial" panose="020B0604020202020204" pitchFamily="34" charset="0"/>
                <a:ea typeface="+mj-ea"/>
                <a:cs typeface="Arial" panose="020B0604020202020204" pitchFamily="34" charset="0"/>
              </a:rPr>
              <a:t>非挥发非电解质稀溶液的蒸气压降低现象</a:t>
            </a:r>
          </a:p>
        </p:txBody>
      </p:sp>
      <p:grpSp>
        <p:nvGrpSpPr>
          <p:cNvPr id="2" name="Group 16"/>
          <p:cNvGrpSpPr>
            <a:grpSpLocks/>
          </p:cNvGrpSpPr>
          <p:nvPr/>
        </p:nvGrpSpPr>
        <p:grpSpPr bwMode="auto">
          <a:xfrm>
            <a:off x="461597" y="1312863"/>
            <a:ext cx="3969726" cy="4478338"/>
            <a:chOff x="267" y="827"/>
            <a:chExt cx="2709" cy="2821"/>
          </a:xfrm>
          <a:noFill/>
        </p:grpSpPr>
        <p:grpSp>
          <p:nvGrpSpPr>
            <p:cNvPr id="3" name="Group 10"/>
            <p:cNvGrpSpPr>
              <a:grpSpLocks/>
            </p:cNvGrpSpPr>
            <p:nvPr/>
          </p:nvGrpSpPr>
          <p:grpSpPr bwMode="auto">
            <a:xfrm>
              <a:off x="267" y="827"/>
              <a:ext cx="2565" cy="2821"/>
              <a:chOff x="219" y="827"/>
              <a:chExt cx="2565" cy="2821"/>
            </a:xfrm>
            <a:grpFill/>
          </p:grpSpPr>
          <p:pic>
            <p:nvPicPr>
              <p:cNvPr id="77848" name="Picture 3"/>
              <p:cNvPicPr>
                <a:picLocks noChangeAspect="1" noChangeArrowheads="1"/>
              </p:cNvPicPr>
              <p:nvPr/>
            </p:nvPicPr>
            <p:blipFill rotWithShape="1">
              <a:blip r:embed="rId3">
                <a:lum contrast="6000"/>
                <a:extLst>
                  <a:ext uri="{28A0092B-C50C-407E-A947-70E740481C1C}">
                    <a14:useLocalDpi xmlns:a14="http://schemas.microsoft.com/office/drawing/2010/main"/>
                  </a:ext>
                </a:extLst>
              </a:blip>
              <a:srcRect b="9553"/>
              <a:stretch/>
            </p:blipFill>
            <p:spPr bwMode="auto">
              <a:xfrm>
                <a:off x="219" y="827"/>
                <a:ext cx="2557" cy="1798"/>
              </a:xfrm>
              <a:prstGeom prst="rect">
                <a:avLst/>
              </a:prstGeom>
              <a:grpFill/>
              <a:ln w="9525">
                <a:noFill/>
                <a:miter lim="800000"/>
                <a:headEnd/>
                <a:tailEnd/>
              </a:ln>
            </p:spPr>
          </p:pic>
          <p:sp>
            <p:nvSpPr>
              <p:cNvPr id="644103" name="Text Box 7"/>
              <p:cNvSpPr txBox="1">
                <a:spLocks noChangeArrowheads="1"/>
              </p:cNvSpPr>
              <p:nvPr/>
            </p:nvSpPr>
            <p:spPr bwMode="auto">
              <a:xfrm>
                <a:off x="720" y="3398"/>
                <a:ext cx="2064" cy="250"/>
              </a:xfrm>
              <a:prstGeom prst="rect">
                <a:avLst/>
              </a:prstGeom>
              <a:solidFill>
                <a:schemeClr val="bg1"/>
              </a:solidFill>
              <a:ln w="9525">
                <a:noFill/>
                <a:miter lim="800000"/>
                <a:headEnd/>
                <a:tailEnd/>
              </a:ln>
              <a:effectLst/>
            </p:spPr>
            <p:txBody>
              <a:bodyPr lIns="91425" tIns="45712" rIns="91425" bIns="45712">
                <a:spAutoFit/>
              </a:bodyPr>
              <a:lstStyle/>
              <a:p>
                <a:pPr algn="ctr">
                  <a:spcBef>
                    <a:spcPct val="50000"/>
                  </a:spcBef>
                  <a:defRPr/>
                </a:pPr>
                <a:r>
                  <a:rPr lang="zh-CN" altLang="en-US" sz="2000" b="0" dirty="0">
                    <a:solidFill>
                      <a:srgbClr val="FF0000"/>
                    </a:solidFill>
                    <a:latin typeface="Arial" panose="020B0604020202020204" pitchFamily="34" charset="0"/>
                    <a:ea typeface="+mj-ea"/>
                    <a:cs typeface="Arial" panose="020B0604020202020204" pitchFamily="34" charset="0"/>
                  </a:rPr>
                  <a:t>溶液蒸气压的下降</a:t>
                </a:r>
              </a:p>
            </p:txBody>
          </p:sp>
        </p:grpSp>
        <p:sp>
          <p:nvSpPr>
            <p:cNvPr id="644108" name="Text Box 12"/>
            <p:cNvSpPr txBox="1">
              <a:spLocks noChangeArrowheads="1"/>
            </p:cNvSpPr>
            <p:nvPr/>
          </p:nvSpPr>
          <p:spPr bwMode="auto">
            <a:xfrm>
              <a:off x="834" y="3051"/>
              <a:ext cx="480" cy="168"/>
            </a:xfrm>
            <a:prstGeom prst="rect">
              <a:avLst/>
            </a:prstGeom>
            <a:solidFill>
              <a:schemeClr val="bg1"/>
            </a:solidFill>
            <a:ln w="9525">
              <a:noFill/>
              <a:miter lim="800000"/>
              <a:headEnd/>
              <a:tailEnd/>
            </a:ln>
            <a:effectLst/>
          </p:spPr>
          <p:txBody>
            <a:bodyPr lIns="91425" tIns="10800" rIns="91425" bIns="10800">
              <a:spAutoFit/>
            </a:bodyPr>
            <a:lstStyle/>
            <a:p>
              <a:pPr algn="ctr">
                <a:spcBef>
                  <a:spcPct val="50000"/>
                </a:spcBef>
                <a:defRPr/>
              </a:pPr>
              <a:r>
                <a:rPr lang="zh-CN" altLang="en-US" sz="1600">
                  <a:solidFill>
                    <a:schemeClr val="accent2">
                      <a:lumMod val="50000"/>
                    </a:schemeClr>
                  </a:solidFill>
                  <a:latin typeface="Arial" panose="020B0604020202020204" pitchFamily="34" charset="0"/>
                  <a:ea typeface="+mj-ea"/>
                  <a:cs typeface="Arial" panose="020B0604020202020204" pitchFamily="34" charset="0"/>
                </a:rPr>
                <a:t>丙酮</a:t>
              </a:r>
            </a:p>
          </p:txBody>
        </p:sp>
        <p:sp>
          <p:nvSpPr>
            <p:cNvPr id="644109" name="Text Box 13"/>
            <p:cNvSpPr txBox="1">
              <a:spLocks noChangeArrowheads="1"/>
            </p:cNvSpPr>
            <p:nvPr/>
          </p:nvSpPr>
          <p:spPr bwMode="auto">
            <a:xfrm>
              <a:off x="1467" y="2928"/>
              <a:ext cx="480" cy="168"/>
            </a:xfrm>
            <a:prstGeom prst="rect">
              <a:avLst/>
            </a:prstGeom>
            <a:solidFill>
              <a:schemeClr val="bg1"/>
            </a:solidFill>
            <a:ln w="9525">
              <a:noFill/>
              <a:miter lim="800000"/>
              <a:headEnd/>
              <a:tailEnd/>
            </a:ln>
            <a:effectLst/>
          </p:spPr>
          <p:txBody>
            <a:bodyPr lIns="0" tIns="10800" rIns="0" bIns="10800">
              <a:spAutoFit/>
            </a:bodyPr>
            <a:lstStyle/>
            <a:p>
              <a:pPr algn="ctr">
                <a:spcBef>
                  <a:spcPct val="50000"/>
                </a:spcBef>
                <a:defRPr/>
              </a:pPr>
              <a:r>
                <a:rPr lang="zh-CN" altLang="en-US" sz="1600" dirty="0">
                  <a:solidFill>
                    <a:schemeClr val="accent2">
                      <a:lumMod val="50000"/>
                    </a:schemeClr>
                  </a:solidFill>
                  <a:latin typeface="Arial" panose="020B0604020202020204" pitchFamily="34" charset="0"/>
                  <a:ea typeface="+mj-ea"/>
                  <a:cs typeface="Arial" panose="020B0604020202020204" pitchFamily="34" charset="0"/>
                </a:rPr>
                <a:t>压力计</a:t>
              </a:r>
            </a:p>
          </p:txBody>
        </p:sp>
        <p:sp>
          <p:nvSpPr>
            <p:cNvPr id="644110" name="Text Box 14"/>
            <p:cNvSpPr txBox="1">
              <a:spLocks noChangeArrowheads="1"/>
            </p:cNvSpPr>
            <p:nvPr/>
          </p:nvSpPr>
          <p:spPr bwMode="auto">
            <a:xfrm>
              <a:off x="2043" y="3072"/>
              <a:ext cx="597" cy="322"/>
            </a:xfrm>
            <a:prstGeom prst="rect">
              <a:avLst/>
            </a:prstGeom>
            <a:solidFill>
              <a:schemeClr val="bg1"/>
            </a:solidFill>
            <a:ln w="9525">
              <a:noFill/>
              <a:miter lim="800000"/>
              <a:headEnd/>
              <a:tailEnd/>
            </a:ln>
            <a:effectLst/>
          </p:spPr>
          <p:txBody>
            <a:bodyPr lIns="0" tIns="10800" rIns="0" bIns="10800">
              <a:spAutoFit/>
            </a:bodyPr>
            <a:lstStyle/>
            <a:p>
              <a:pPr algn="ctr">
                <a:spcBef>
                  <a:spcPct val="50000"/>
                </a:spcBef>
                <a:defRPr/>
              </a:pPr>
              <a:r>
                <a:rPr lang="zh-CN" altLang="en-US" sz="1600" dirty="0">
                  <a:solidFill>
                    <a:schemeClr val="accent2">
                      <a:lumMod val="50000"/>
                    </a:schemeClr>
                  </a:solidFill>
                  <a:latin typeface="Arial" panose="020B0604020202020204" pitchFamily="34" charset="0"/>
                  <a:ea typeface="+mj-ea"/>
                  <a:cs typeface="Arial" panose="020B0604020202020204" pitchFamily="34" charset="0"/>
                </a:rPr>
                <a:t>苯甲酸丙酮溶液</a:t>
              </a:r>
            </a:p>
          </p:txBody>
        </p:sp>
        <p:sp>
          <p:nvSpPr>
            <p:cNvPr id="644111" name="Text Box 15"/>
            <p:cNvSpPr txBox="1">
              <a:spLocks noChangeArrowheads="1"/>
            </p:cNvSpPr>
            <p:nvPr/>
          </p:nvSpPr>
          <p:spPr bwMode="auto">
            <a:xfrm>
              <a:off x="2784" y="2304"/>
              <a:ext cx="192" cy="476"/>
            </a:xfrm>
            <a:prstGeom prst="rect">
              <a:avLst/>
            </a:prstGeom>
            <a:solidFill>
              <a:schemeClr val="bg1"/>
            </a:solidFill>
            <a:ln w="9525">
              <a:noFill/>
              <a:miter lim="800000"/>
              <a:headEnd/>
              <a:tailEnd/>
            </a:ln>
            <a:effectLst/>
          </p:spPr>
          <p:txBody>
            <a:bodyPr lIns="0" tIns="10800" rIns="0" bIns="10800">
              <a:spAutoFit/>
            </a:bodyPr>
            <a:lstStyle/>
            <a:p>
              <a:pPr algn="ctr">
                <a:defRPr/>
              </a:pPr>
              <a:r>
                <a:rPr lang="zh-CN" altLang="en-US" sz="1600">
                  <a:solidFill>
                    <a:schemeClr val="accent2">
                      <a:lumMod val="50000"/>
                    </a:schemeClr>
                  </a:solidFill>
                  <a:latin typeface="Arial" panose="020B0604020202020204" pitchFamily="34" charset="0"/>
                  <a:ea typeface="+mj-ea"/>
                  <a:cs typeface="Arial" panose="020B0604020202020204" pitchFamily="34" charset="0"/>
                </a:rPr>
                <a:t>恒</a:t>
              </a:r>
            </a:p>
            <a:p>
              <a:pPr algn="ctr">
                <a:defRPr/>
              </a:pPr>
              <a:r>
                <a:rPr lang="zh-CN" altLang="en-US" sz="1600">
                  <a:solidFill>
                    <a:schemeClr val="accent2">
                      <a:lumMod val="50000"/>
                    </a:schemeClr>
                  </a:solidFill>
                  <a:latin typeface="Arial" panose="020B0604020202020204" pitchFamily="34" charset="0"/>
                  <a:ea typeface="+mj-ea"/>
                  <a:cs typeface="Arial" panose="020B0604020202020204" pitchFamily="34" charset="0"/>
                </a:rPr>
                <a:t>温</a:t>
              </a:r>
            </a:p>
            <a:p>
              <a:pPr algn="ctr">
                <a:defRPr/>
              </a:pPr>
              <a:r>
                <a:rPr lang="zh-CN" altLang="en-US" sz="1600">
                  <a:solidFill>
                    <a:schemeClr val="accent2">
                      <a:lumMod val="50000"/>
                    </a:schemeClr>
                  </a:solidFill>
                  <a:latin typeface="Arial" panose="020B0604020202020204" pitchFamily="34" charset="0"/>
                  <a:ea typeface="+mj-ea"/>
                  <a:cs typeface="Arial" panose="020B0604020202020204" pitchFamily="34" charset="0"/>
                </a:rPr>
                <a:t>浴</a:t>
              </a:r>
            </a:p>
          </p:txBody>
        </p:sp>
      </p:grpSp>
      <p:grpSp>
        <p:nvGrpSpPr>
          <p:cNvPr id="4" name="Group 30"/>
          <p:cNvGrpSpPr>
            <a:grpSpLocks/>
          </p:cNvGrpSpPr>
          <p:nvPr/>
        </p:nvGrpSpPr>
        <p:grpSpPr bwMode="auto">
          <a:xfrm>
            <a:off x="4699489" y="2667001"/>
            <a:ext cx="3600450" cy="3152775"/>
            <a:chOff x="3207" y="1680"/>
            <a:chExt cx="2457" cy="1986"/>
          </a:xfrm>
          <a:noFill/>
        </p:grpSpPr>
        <p:grpSp>
          <p:nvGrpSpPr>
            <p:cNvPr id="5" name="Group 19"/>
            <p:cNvGrpSpPr>
              <a:grpSpLocks/>
            </p:cNvGrpSpPr>
            <p:nvPr/>
          </p:nvGrpSpPr>
          <p:grpSpPr bwMode="auto">
            <a:xfrm>
              <a:off x="3207" y="1680"/>
              <a:ext cx="2457" cy="1986"/>
              <a:chOff x="3207" y="1680"/>
              <a:chExt cx="2457" cy="1986"/>
            </a:xfrm>
            <a:grpFill/>
          </p:grpSpPr>
          <p:grpSp>
            <p:nvGrpSpPr>
              <p:cNvPr id="6" name="Group 11"/>
              <p:cNvGrpSpPr>
                <a:grpSpLocks/>
              </p:cNvGrpSpPr>
              <p:nvPr/>
            </p:nvGrpSpPr>
            <p:grpSpPr bwMode="auto">
              <a:xfrm>
                <a:off x="3207" y="1680"/>
                <a:ext cx="2457" cy="1986"/>
                <a:chOff x="3120" y="1680"/>
                <a:chExt cx="2457" cy="1986"/>
              </a:xfrm>
              <a:grpFill/>
            </p:grpSpPr>
            <p:pic>
              <p:nvPicPr>
                <p:cNvPr id="77841" name="Picture 4"/>
                <p:cNvPicPr>
                  <a:picLocks noChangeAspect="1" noChangeArrowheads="1"/>
                </p:cNvPicPr>
                <p:nvPr/>
              </p:nvPicPr>
              <p:blipFill>
                <a:blip r:embed="rId4">
                  <a:lum contrast="6000"/>
                  <a:extLst>
                    <a:ext uri="{28A0092B-C50C-407E-A947-70E740481C1C}">
                      <a14:useLocalDpi xmlns:a14="http://schemas.microsoft.com/office/drawing/2010/main"/>
                    </a:ext>
                  </a:extLst>
                </a:blip>
                <a:srcRect b="2063"/>
                <a:stretch>
                  <a:fillRect/>
                </a:stretch>
              </p:blipFill>
              <p:spPr bwMode="auto">
                <a:xfrm>
                  <a:off x="3120" y="1680"/>
                  <a:ext cx="2457" cy="1986"/>
                </a:xfrm>
                <a:prstGeom prst="rect">
                  <a:avLst/>
                </a:prstGeom>
                <a:grpFill/>
                <a:ln w="9525">
                  <a:noFill/>
                  <a:miter lim="800000"/>
                  <a:headEnd/>
                  <a:tailEnd/>
                </a:ln>
              </p:spPr>
            </p:pic>
            <p:sp>
              <p:nvSpPr>
                <p:cNvPr id="644104" name="Text Box 8"/>
                <p:cNvSpPr txBox="1">
                  <a:spLocks noChangeArrowheads="1"/>
                </p:cNvSpPr>
                <p:nvPr/>
              </p:nvSpPr>
              <p:spPr bwMode="auto">
                <a:xfrm>
                  <a:off x="3312" y="3389"/>
                  <a:ext cx="2064" cy="250"/>
                </a:xfrm>
                <a:prstGeom prst="rect">
                  <a:avLst/>
                </a:prstGeom>
                <a:solidFill>
                  <a:schemeClr val="bg1"/>
                </a:solidFill>
                <a:ln w="9525">
                  <a:noFill/>
                  <a:miter lim="800000"/>
                  <a:headEnd/>
                  <a:tailEnd/>
                </a:ln>
                <a:effectLst/>
              </p:spPr>
              <p:txBody>
                <a:bodyPr lIns="91425" tIns="45712" rIns="91425" bIns="45712">
                  <a:spAutoFit/>
                </a:bodyPr>
                <a:lstStyle/>
                <a:p>
                  <a:pPr algn="ctr">
                    <a:spcBef>
                      <a:spcPct val="50000"/>
                    </a:spcBef>
                    <a:defRPr/>
                  </a:pPr>
                  <a:r>
                    <a:rPr lang="zh-CN" altLang="en-US" sz="2000" b="0" dirty="0">
                      <a:solidFill>
                        <a:srgbClr val="FF0000"/>
                      </a:solidFill>
                      <a:latin typeface="Arial" panose="020B0604020202020204" pitchFamily="34" charset="0"/>
                      <a:ea typeface="+mj-ea"/>
                      <a:cs typeface="Arial" panose="020B0604020202020204" pitchFamily="34" charset="0"/>
                    </a:rPr>
                    <a:t>纯溶剂与溶液蒸气压曲线</a:t>
                  </a:r>
                </a:p>
              </p:txBody>
            </p:sp>
          </p:grpSp>
          <p:sp>
            <p:nvSpPr>
              <p:cNvPr id="77839" name="Text Box 17"/>
              <p:cNvSpPr txBox="1">
                <a:spLocks noChangeArrowheads="1"/>
              </p:cNvSpPr>
              <p:nvPr/>
            </p:nvSpPr>
            <p:spPr bwMode="auto">
              <a:xfrm rot="16200000">
                <a:off x="3029" y="2201"/>
                <a:ext cx="720" cy="252"/>
              </a:xfrm>
              <a:prstGeom prst="rect">
                <a:avLst/>
              </a:prstGeom>
              <a:solidFill>
                <a:schemeClr val="bg1"/>
              </a:solidFill>
              <a:ln w="9525">
                <a:noFill/>
                <a:miter lim="800000"/>
                <a:headEnd/>
                <a:tailEnd/>
              </a:ln>
            </p:spPr>
            <p:txBody>
              <a:bodyPr lIns="91425" tIns="45712" rIns="91425" bIns="45712">
                <a:spAutoFit/>
              </a:bodyPr>
              <a:lstStyle/>
              <a:p>
                <a:pPr>
                  <a:spcBef>
                    <a:spcPct val="50000"/>
                  </a:spcBef>
                  <a:defRPr/>
                </a:pPr>
                <a:r>
                  <a:rPr lang="zh-CN" altLang="en-US" sz="1800" dirty="0">
                    <a:solidFill>
                      <a:schemeClr val="accent2">
                        <a:lumMod val="50000"/>
                      </a:schemeClr>
                    </a:solidFill>
                    <a:latin typeface="Arial" panose="020B0604020202020204" pitchFamily="34" charset="0"/>
                    <a:ea typeface="+mj-ea"/>
                    <a:cs typeface="Arial" panose="020B0604020202020204" pitchFamily="34" charset="0"/>
                  </a:rPr>
                  <a:t>蒸气压</a:t>
                </a:r>
              </a:p>
            </p:txBody>
          </p:sp>
          <p:sp>
            <p:nvSpPr>
              <p:cNvPr id="77840" name="Text Box 18"/>
              <p:cNvSpPr txBox="1">
                <a:spLocks noChangeArrowheads="1"/>
              </p:cNvSpPr>
              <p:nvPr/>
            </p:nvSpPr>
            <p:spPr bwMode="auto">
              <a:xfrm>
                <a:off x="4224" y="3232"/>
                <a:ext cx="960" cy="173"/>
              </a:xfrm>
              <a:prstGeom prst="rect">
                <a:avLst/>
              </a:prstGeom>
              <a:solidFill>
                <a:schemeClr val="bg1"/>
              </a:solidFill>
              <a:ln w="9525">
                <a:noFill/>
                <a:miter lim="800000"/>
                <a:headEnd/>
                <a:tailEnd/>
              </a:ln>
            </p:spPr>
            <p:txBody>
              <a:bodyPr lIns="54000" tIns="0" rIns="91425" bIns="0">
                <a:spAutoFit/>
              </a:bodyPr>
              <a:lstStyle/>
              <a:p>
                <a:pPr>
                  <a:spcBef>
                    <a:spcPct val="50000"/>
                  </a:spcBef>
                  <a:defRPr/>
                </a:pPr>
                <a:r>
                  <a:rPr lang="zh-CN" altLang="en-US" sz="1800" dirty="0">
                    <a:latin typeface="Arial" panose="020B0604020202020204" pitchFamily="34" charset="0"/>
                    <a:ea typeface="+mj-ea"/>
                    <a:cs typeface="Arial" panose="020B0604020202020204" pitchFamily="34" charset="0"/>
                  </a:rPr>
                  <a:t>温     度</a:t>
                </a:r>
              </a:p>
            </p:txBody>
          </p:sp>
        </p:grpSp>
        <p:sp>
          <p:nvSpPr>
            <p:cNvPr id="77832" name="Line 20"/>
            <p:cNvSpPr>
              <a:spLocks noChangeShapeType="1"/>
            </p:cNvSpPr>
            <p:nvPr/>
          </p:nvSpPr>
          <p:spPr bwMode="auto">
            <a:xfrm>
              <a:off x="3552" y="1680"/>
              <a:ext cx="0" cy="1514"/>
            </a:xfrm>
            <a:prstGeom prst="line">
              <a:avLst/>
            </a:prstGeom>
            <a:grpFill/>
            <a:ln w="19050">
              <a:solidFill>
                <a:schemeClr val="bg2"/>
              </a:solidFill>
              <a:round/>
              <a:headEnd/>
              <a:tailEnd/>
            </a:ln>
          </p:spPr>
          <p:txBody>
            <a:bodyPr wrap="none" lIns="91425" tIns="45712" rIns="91425" bIns="45712"/>
            <a:lstStyle/>
            <a:p>
              <a:pPr>
                <a:defRPr/>
              </a:pPr>
              <a:endParaRPr lang="zh-CN" altLang="en-US">
                <a:latin typeface="Arial" panose="020B0604020202020204" pitchFamily="34" charset="0"/>
                <a:ea typeface="+mj-ea"/>
                <a:cs typeface="Arial" panose="020B0604020202020204" pitchFamily="34" charset="0"/>
              </a:endParaRPr>
            </a:p>
          </p:txBody>
        </p:sp>
        <p:sp>
          <p:nvSpPr>
            <p:cNvPr id="77833" name="Line 21"/>
            <p:cNvSpPr>
              <a:spLocks noChangeShapeType="1"/>
            </p:cNvSpPr>
            <p:nvPr/>
          </p:nvSpPr>
          <p:spPr bwMode="auto">
            <a:xfrm>
              <a:off x="3552" y="3192"/>
              <a:ext cx="2016" cy="0"/>
            </a:xfrm>
            <a:prstGeom prst="line">
              <a:avLst/>
            </a:prstGeom>
            <a:grpFill/>
            <a:ln w="19050">
              <a:solidFill>
                <a:schemeClr val="bg2"/>
              </a:solidFill>
              <a:round/>
              <a:headEnd/>
              <a:tailEnd/>
            </a:ln>
          </p:spPr>
          <p:txBody>
            <a:bodyPr wrap="none" lIns="91425" tIns="45712" rIns="91425" bIns="45712"/>
            <a:lstStyle/>
            <a:p>
              <a:pPr>
                <a:defRPr/>
              </a:pPr>
              <a:endParaRPr lang="zh-CN" altLang="en-US">
                <a:latin typeface="Arial" panose="020B0604020202020204" pitchFamily="34" charset="0"/>
                <a:ea typeface="+mj-ea"/>
                <a:cs typeface="Arial" panose="020B0604020202020204" pitchFamily="34" charset="0"/>
              </a:endParaRPr>
            </a:p>
          </p:txBody>
        </p:sp>
        <p:sp>
          <p:nvSpPr>
            <p:cNvPr id="77834" name="Text Box 24"/>
            <p:cNvSpPr txBox="1">
              <a:spLocks noChangeArrowheads="1"/>
            </p:cNvSpPr>
            <p:nvPr/>
          </p:nvSpPr>
          <p:spPr bwMode="auto">
            <a:xfrm rot="19200000">
              <a:off x="4512" y="2025"/>
              <a:ext cx="384" cy="136"/>
            </a:xfrm>
            <a:prstGeom prst="rect">
              <a:avLst/>
            </a:prstGeom>
            <a:solidFill>
              <a:schemeClr val="bg1"/>
            </a:solidFill>
            <a:ln w="9525">
              <a:noFill/>
              <a:miter lim="800000"/>
              <a:headEnd/>
              <a:tailEnd/>
            </a:ln>
          </p:spPr>
          <p:txBody>
            <a:bodyPr lIns="0" tIns="0" rIns="0" bIns="0">
              <a:spAutoFit/>
            </a:bodyPr>
            <a:lstStyle/>
            <a:p>
              <a:pPr>
                <a:spcBef>
                  <a:spcPct val="50000"/>
                </a:spcBef>
                <a:defRPr/>
              </a:pPr>
              <a:r>
                <a:rPr lang="zh-CN" altLang="en-US" sz="1400" dirty="0">
                  <a:solidFill>
                    <a:schemeClr val="accent2">
                      <a:lumMod val="50000"/>
                    </a:schemeClr>
                  </a:solidFill>
                  <a:latin typeface="Arial" panose="020B0604020202020204" pitchFamily="34" charset="0"/>
                  <a:ea typeface="+mj-ea"/>
                  <a:cs typeface="Arial" panose="020B0604020202020204" pitchFamily="34" charset="0"/>
                </a:rPr>
                <a:t>纯溶剂</a:t>
              </a:r>
            </a:p>
          </p:txBody>
        </p:sp>
        <p:sp>
          <p:nvSpPr>
            <p:cNvPr id="77835" name="Text Box 25"/>
            <p:cNvSpPr txBox="1">
              <a:spLocks noChangeArrowheads="1"/>
            </p:cNvSpPr>
            <p:nvPr/>
          </p:nvSpPr>
          <p:spPr bwMode="auto">
            <a:xfrm rot="19500000">
              <a:off x="4209" y="2216"/>
              <a:ext cx="1078" cy="136"/>
            </a:xfrm>
            <a:prstGeom prst="rect">
              <a:avLst/>
            </a:prstGeom>
            <a:solidFill>
              <a:schemeClr val="bg1"/>
            </a:solidFill>
            <a:ln w="9525">
              <a:noFill/>
              <a:miter lim="800000"/>
              <a:headEnd/>
              <a:tailEnd/>
            </a:ln>
          </p:spPr>
          <p:txBody>
            <a:bodyPr lIns="0" tIns="0" rIns="0" bIns="0">
              <a:spAutoFit/>
            </a:bodyPr>
            <a:lstStyle/>
            <a:p>
              <a:pPr>
                <a:spcBef>
                  <a:spcPct val="50000"/>
                </a:spcBef>
                <a:defRPr/>
              </a:pPr>
              <a:r>
                <a:rPr lang="en-US" altLang="zh-CN" sz="1400" dirty="0">
                  <a:solidFill>
                    <a:schemeClr val="accent2">
                      <a:lumMod val="50000"/>
                    </a:schemeClr>
                  </a:solidFill>
                  <a:latin typeface="Arial" panose="020B0604020202020204" pitchFamily="34" charset="0"/>
                  <a:ea typeface="+mj-ea"/>
                  <a:cs typeface="Arial" panose="020B0604020202020204" pitchFamily="34" charset="0"/>
                </a:rPr>
                <a:t>0.5 </a:t>
              </a:r>
              <a:r>
                <a:rPr lang="en-US" altLang="zh-CN" sz="1400" dirty="0" err="1">
                  <a:solidFill>
                    <a:schemeClr val="accent2">
                      <a:lumMod val="50000"/>
                    </a:schemeClr>
                  </a:solidFill>
                  <a:latin typeface="Arial" panose="020B0604020202020204" pitchFamily="34" charset="0"/>
                  <a:ea typeface="+mj-ea"/>
                  <a:cs typeface="Arial" panose="020B0604020202020204" pitchFamily="34" charset="0"/>
                </a:rPr>
                <a:t>mol</a:t>
              </a:r>
              <a:r>
                <a:rPr lang="en-US" altLang="zh-CN" sz="1400" dirty="0" err="1">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lang="en-US" altLang="zh-CN" sz="1400" dirty="0" err="1">
                  <a:solidFill>
                    <a:schemeClr val="accent2">
                      <a:lumMod val="50000"/>
                    </a:schemeClr>
                  </a:solidFill>
                  <a:latin typeface="Arial" panose="020B0604020202020204" pitchFamily="34" charset="0"/>
                  <a:ea typeface="+mj-ea"/>
                  <a:cs typeface="Arial" panose="020B0604020202020204" pitchFamily="34" charset="0"/>
                </a:rPr>
                <a:t>kg</a:t>
              </a:r>
              <a:r>
                <a:rPr lang="en-US" altLang="zh-CN" sz="1400" baseline="30000" dirty="0" err="1">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lang="en-US" altLang="zh-CN" sz="1400" baseline="30000" dirty="0" err="1">
                  <a:solidFill>
                    <a:schemeClr val="accent2">
                      <a:lumMod val="50000"/>
                    </a:schemeClr>
                  </a:solidFill>
                  <a:latin typeface="Arial" panose="020B0604020202020204" pitchFamily="34" charset="0"/>
                  <a:ea typeface="+mj-ea"/>
                  <a:cs typeface="Arial" panose="020B0604020202020204" pitchFamily="34" charset="0"/>
                </a:rPr>
                <a:t>1</a:t>
              </a:r>
              <a:r>
                <a:rPr lang="zh-CN" altLang="en-US" sz="1400" dirty="0">
                  <a:solidFill>
                    <a:schemeClr val="accent2">
                      <a:lumMod val="50000"/>
                    </a:schemeClr>
                  </a:solidFill>
                  <a:latin typeface="Arial" panose="020B0604020202020204" pitchFamily="34" charset="0"/>
                  <a:ea typeface="+mj-ea"/>
                  <a:cs typeface="Arial" panose="020B0604020202020204" pitchFamily="34" charset="0"/>
                </a:rPr>
                <a:t>溶液</a:t>
              </a:r>
            </a:p>
          </p:txBody>
        </p:sp>
        <p:sp>
          <p:nvSpPr>
            <p:cNvPr id="77836" name="Text Box 26"/>
            <p:cNvSpPr txBox="1">
              <a:spLocks noChangeArrowheads="1"/>
            </p:cNvSpPr>
            <p:nvPr/>
          </p:nvSpPr>
          <p:spPr bwMode="auto">
            <a:xfrm rot="19500000">
              <a:off x="4279" y="2450"/>
              <a:ext cx="1007" cy="136"/>
            </a:xfrm>
            <a:prstGeom prst="rect">
              <a:avLst/>
            </a:prstGeom>
            <a:solidFill>
              <a:schemeClr val="bg1"/>
            </a:solidFill>
            <a:ln w="9525">
              <a:noFill/>
              <a:miter lim="800000"/>
              <a:headEnd/>
              <a:tailEnd/>
            </a:ln>
          </p:spPr>
          <p:txBody>
            <a:bodyPr lIns="0" tIns="0" rIns="0" bIns="0">
              <a:spAutoFit/>
            </a:bodyPr>
            <a:lstStyle/>
            <a:p>
              <a:pPr>
                <a:spcBef>
                  <a:spcPct val="50000"/>
                </a:spcBef>
                <a:defRPr/>
              </a:pPr>
              <a:r>
                <a:rPr lang="en-US" altLang="zh-CN" sz="1400" dirty="0">
                  <a:solidFill>
                    <a:schemeClr val="accent2">
                      <a:lumMod val="50000"/>
                    </a:schemeClr>
                  </a:solidFill>
                  <a:latin typeface="Arial" panose="020B0604020202020204" pitchFamily="34" charset="0"/>
                  <a:ea typeface="+mj-ea"/>
                  <a:cs typeface="Arial" panose="020B0604020202020204" pitchFamily="34" charset="0"/>
                </a:rPr>
                <a:t>1.0 </a:t>
              </a:r>
              <a:r>
                <a:rPr lang="en-US" altLang="zh-CN" sz="1400" dirty="0" err="1">
                  <a:solidFill>
                    <a:schemeClr val="accent2">
                      <a:lumMod val="50000"/>
                    </a:schemeClr>
                  </a:solidFill>
                  <a:latin typeface="Arial" panose="020B0604020202020204" pitchFamily="34" charset="0"/>
                  <a:ea typeface="+mj-ea"/>
                  <a:cs typeface="Arial" panose="020B0604020202020204" pitchFamily="34" charset="0"/>
                </a:rPr>
                <a:t>mol</a:t>
              </a:r>
              <a:r>
                <a:rPr lang="en-US" altLang="zh-CN" sz="1400" dirty="0" err="1">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lang="en-US" altLang="zh-CN" sz="1400" dirty="0" err="1">
                  <a:solidFill>
                    <a:schemeClr val="accent2">
                      <a:lumMod val="50000"/>
                    </a:schemeClr>
                  </a:solidFill>
                  <a:latin typeface="Arial" panose="020B0604020202020204" pitchFamily="34" charset="0"/>
                  <a:ea typeface="+mj-ea"/>
                  <a:cs typeface="Arial" panose="020B0604020202020204" pitchFamily="34" charset="0"/>
                </a:rPr>
                <a:t>kg</a:t>
              </a:r>
              <a:r>
                <a:rPr lang="en-US" altLang="zh-CN" sz="1400" baseline="30000" dirty="0" err="1">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lang="en-US" altLang="zh-CN" sz="1400" baseline="30000" dirty="0" err="1">
                  <a:solidFill>
                    <a:schemeClr val="accent2">
                      <a:lumMod val="50000"/>
                    </a:schemeClr>
                  </a:solidFill>
                  <a:latin typeface="Arial" panose="020B0604020202020204" pitchFamily="34" charset="0"/>
                  <a:ea typeface="+mj-ea"/>
                  <a:cs typeface="Arial" panose="020B0604020202020204" pitchFamily="34" charset="0"/>
                </a:rPr>
                <a:t>1</a:t>
              </a:r>
              <a:r>
                <a:rPr lang="zh-CN" altLang="en-US" sz="1400" dirty="0">
                  <a:solidFill>
                    <a:schemeClr val="accent2">
                      <a:lumMod val="50000"/>
                    </a:schemeClr>
                  </a:solidFill>
                  <a:latin typeface="Arial" panose="020B0604020202020204" pitchFamily="34" charset="0"/>
                  <a:ea typeface="+mj-ea"/>
                  <a:cs typeface="Arial" panose="020B0604020202020204" pitchFamily="34" charset="0"/>
                </a:rPr>
                <a:t>溶液</a:t>
              </a:r>
            </a:p>
          </p:txBody>
        </p:sp>
        <p:sp>
          <p:nvSpPr>
            <p:cNvPr id="77837" name="Text Box 27"/>
            <p:cNvSpPr txBox="1">
              <a:spLocks noChangeArrowheads="1"/>
            </p:cNvSpPr>
            <p:nvPr/>
          </p:nvSpPr>
          <p:spPr bwMode="auto">
            <a:xfrm rot="-1500000">
              <a:off x="4325" y="2676"/>
              <a:ext cx="184" cy="96"/>
            </a:xfrm>
            <a:prstGeom prst="rect">
              <a:avLst/>
            </a:prstGeom>
            <a:grpFill/>
            <a:ln w="9525">
              <a:noFill/>
              <a:miter lim="800000"/>
              <a:headEnd/>
              <a:tailEnd/>
            </a:ln>
          </p:spPr>
          <p:txBody>
            <a:bodyPr lIns="0" tIns="0" rIns="0" bIns="0">
              <a:spAutoFit/>
            </a:bodyPr>
            <a:lstStyle/>
            <a:p>
              <a:pPr>
                <a:spcBef>
                  <a:spcPct val="50000"/>
                </a:spcBef>
                <a:defRPr/>
              </a:pPr>
              <a:endParaRPr lang="zh-CN" altLang="zh-CN" sz="1000">
                <a:latin typeface="Arial" panose="020B0604020202020204" pitchFamily="34" charset="0"/>
                <a:ea typeface="+mj-ea"/>
                <a:cs typeface="Arial" panose="020B0604020202020204" pitchFamily="34" charset="0"/>
              </a:endParaRPr>
            </a:p>
          </p:txBody>
        </p:sp>
      </p:grpSp>
      <p:sp>
        <p:nvSpPr>
          <p:cNvPr id="27" name="矩形 26"/>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24</a:t>
            </a:fld>
            <a:endParaRPr lang="en-US" altLang="zh-CN" sz="1400" dirty="0"/>
          </a:p>
        </p:txBody>
      </p:sp>
      <p:sp>
        <p:nvSpPr>
          <p:cNvPr id="29" name="Rectangle 6">
            <a:extLst>
              <a:ext uri="{FF2B5EF4-FFF2-40B4-BE49-F238E27FC236}">
                <a16:creationId xmlns:a16="http://schemas.microsoft.com/office/drawing/2014/main" id="{EDA77A02-6B21-BA44-B707-3FA33791AD8D}"/>
              </a:ext>
            </a:extLst>
          </p:cNvPr>
          <p:cNvSpPr>
            <a:spLocks noChangeArrowheads="1"/>
          </p:cNvSpPr>
          <p:nvPr/>
        </p:nvSpPr>
        <p:spPr bwMode="auto">
          <a:xfrm>
            <a:off x="1475656"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蒸气压下降</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8164D74-4940-8D4F-8D0B-994051614A97}"/>
              </a:ext>
            </a:extLst>
          </p:cNvPr>
          <p:cNvSpPr>
            <a:spLocks noGrp="1"/>
          </p:cNvSpPr>
          <p:nvPr>
            <p:ph type="ftr" sz="quarter" idx="10"/>
          </p:nvPr>
        </p:nvSpPr>
        <p:spPr/>
        <p:txBody>
          <a:bodyPr/>
          <a:lstStyle/>
          <a:p>
            <a:pPr>
              <a:defRPr/>
            </a:pPr>
            <a:fld id="{F1DC486F-0984-4F50-8590-69C2C6FFAA9B}" type="slidenum">
              <a:rPr lang="zh-CN" altLang="en-US" smtClean="0"/>
              <a:pPr>
                <a:defRPr/>
              </a:pPr>
              <a:t>25</a:t>
            </a:fld>
            <a:endParaRPr lang="en-US" altLang="zh-CN"/>
          </a:p>
        </p:txBody>
      </p:sp>
      <p:grpSp>
        <p:nvGrpSpPr>
          <p:cNvPr id="4" name="Group 244">
            <a:extLst>
              <a:ext uri="{FF2B5EF4-FFF2-40B4-BE49-F238E27FC236}">
                <a16:creationId xmlns:a16="http://schemas.microsoft.com/office/drawing/2014/main" id="{BD817204-1462-F241-9966-F03FC06FFC80}"/>
              </a:ext>
            </a:extLst>
          </p:cNvPr>
          <p:cNvGrpSpPr>
            <a:grpSpLocks/>
          </p:cNvGrpSpPr>
          <p:nvPr/>
        </p:nvGrpSpPr>
        <p:grpSpPr bwMode="auto">
          <a:xfrm>
            <a:off x="5652120" y="1537036"/>
            <a:ext cx="2975804" cy="4126103"/>
            <a:chOff x="3696" y="576"/>
            <a:chExt cx="2053" cy="2891"/>
          </a:xfrm>
        </p:grpSpPr>
        <p:sp>
          <p:nvSpPr>
            <p:cNvPr id="5" name="Text Box 233">
              <a:extLst>
                <a:ext uri="{FF2B5EF4-FFF2-40B4-BE49-F238E27FC236}">
                  <a16:creationId xmlns:a16="http://schemas.microsoft.com/office/drawing/2014/main" id="{15A44C1C-697C-A24D-8C66-F25DA0C53299}"/>
                </a:ext>
              </a:extLst>
            </p:cNvPr>
            <p:cNvSpPr txBox="1">
              <a:spLocks noChangeArrowheads="1"/>
            </p:cNvSpPr>
            <p:nvPr/>
          </p:nvSpPr>
          <p:spPr bwMode="auto">
            <a:xfrm>
              <a:off x="3888" y="2975"/>
              <a:ext cx="1861"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2000">
                  <a:latin typeface="+mn-lt"/>
                  <a:ea typeface="+mj-ea"/>
                </a:rPr>
                <a:t>溶剂分子       溶质分子</a:t>
              </a:r>
            </a:p>
          </p:txBody>
        </p:sp>
        <p:sp>
          <p:nvSpPr>
            <p:cNvPr id="6" name="Oval 5">
              <a:extLst>
                <a:ext uri="{FF2B5EF4-FFF2-40B4-BE49-F238E27FC236}">
                  <a16:creationId xmlns:a16="http://schemas.microsoft.com/office/drawing/2014/main" id="{C7133A7E-53C5-BF44-8140-F433B6B310BA}"/>
                </a:ext>
              </a:extLst>
            </p:cNvPr>
            <p:cNvSpPr>
              <a:spLocks noChangeAspect="1" noChangeArrowheads="1"/>
            </p:cNvSpPr>
            <p:nvPr/>
          </p:nvSpPr>
          <p:spPr bwMode="auto">
            <a:xfrm flipH="1">
              <a:off x="5442" y="1280"/>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 name="Oval 6">
              <a:extLst>
                <a:ext uri="{FF2B5EF4-FFF2-40B4-BE49-F238E27FC236}">
                  <a16:creationId xmlns:a16="http://schemas.microsoft.com/office/drawing/2014/main" id="{7E8DB105-FA44-D341-A973-373DAF4D8ACC}"/>
                </a:ext>
              </a:extLst>
            </p:cNvPr>
            <p:cNvSpPr>
              <a:spLocks noChangeAspect="1" noChangeArrowheads="1"/>
            </p:cNvSpPr>
            <p:nvPr/>
          </p:nvSpPr>
          <p:spPr bwMode="auto">
            <a:xfrm flipH="1">
              <a:off x="4592" y="1564"/>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 name="Oval 7">
              <a:extLst>
                <a:ext uri="{FF2B5EF4-FFF2-40B4-BE49-F238E27FC236}">
                  <a16:creationId xmlns:a16="http://schemas.microsoft.com/office/drawing/2014/main" id="{269B1F3E-BC92-2145-87F5-E38619CDDD7A}"/>
                </a:ext>
              </a:extLst>
            </p:cNvPr>
            <p:cNvSpPr>
              <a:spLocks noChangeAspect="1" noChangeArrowheads="1"/>
            </p:cNvSpPr>
            <p:nvPr/>
          </p:nvSpPr>
          <p:spPr bwMode="auto">
            <a:xfrm flipH="1">
              <a:off x="3859" y="13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 name="Oval 8">
              <a:extLst>
                <a:ext uri="{FF2B5EF4-FFF2-40B4-BE49-F238E27FC236}">
                  <a16:creationId xmlns:a16="http://schemas.microsoft.com/office/drawing/2014/main" id="{AD5763BB-27CD-9042-A47D-E2EDC44560FD}"/>
                </a:ext>
              </a:extLst>
            </p:cNvPr>
            <p:cNvSpPr>
              <a:spLocks noChangeAspect="1" noChangeArrowheads="1"/>
            </p:cNvSpPr>
            <p:nvPr/>
          </p:nvSpPr>
          <p:spPr bwMode="auto">
            <a:xfrm>
              <a:off x="4151" y="1423"/>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 name="Oval 9">
              <a:extLst>
                <a:ext uri="{FF2B5EF4-FFF2-40B4-BE49-F238E27FC236}">
                  <a16:creationId xmlns:a16="http://schemas.microsoft.com/office/drawing/2014/main" id="{1DCDA652-33E8-1143-83BE-60AE771E96CC}"/>
                </a:ext>
              </a:extLst>
            </p:cNvPr>
            <p:cNvSpPr>
              <a:spLocks noChangeAspect="1" noChangeArrowheads="1"/>
            </p:cNvSpPr>
            <p:nvPr/>
          </p:nvSpPr>
          <p:spPr bwMode="auto">
            <a:xfrm flipH="1">
              <a:off x="4869" y="1557"/>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 name="Oval 10">
              <a:extLst>
                <a:ext uri="{FF2B5EF4-FFF2-40B4-BE49-F238E27FC236}">
                  <a16:creationId xmlns:a16="http://schemas.microsoft.com/office/drawing/2014/main" id="{99A872F1-36AC-8A47-B9B4-9A34342671F6}"/>
                </a:ext>
              </a:extLst>
            </p:cNvPr>
            <p:cNvSpPr>
              <a:spLocks noChangeAspect="1" noChangeArrowheads="1"/>
            </p:cNvSpPr>
            <p:nvPr/>
          </p:nvSpPr>
          <p:spPr bwMode="auto">
            <a:xfrm flipH="1">
              <a:off x="4122" y="1161"/>
              <a:ext cx="76"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 name="Oval 11">
              <a:extLst>
                <a:ext uri="{FF2B5EF4-FFF2-40B4-BE49-F238E27FC236}">
                  <a16:creationId xmlns:a16="http://schemas.microsoft.com/office/drawing/2014/main" id="{B9C5C037-94B5-5D42-8EA5-2DBAE51E038E}"/>
                </a:ext>
              </a:extLst>
            </p:cNvPr>
            <p:cNvSpPr>
              <a:spLocks noChangeAspect="1" noChangeArrowheads="1"/>
            </p:cNvSpPr>
            <p:nvPr/>
          </p:nvSpPr>
          <p:spPr bwMode="auto">
            <a:xfrm flipH="1">
              <a:off x="4748" y="1910"/>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 name="Oval 12">
              <a:extLst>
                <a:ext uri="{FF2B5EF4-FFF2-40B4-BE49-F238E27FC236}">
                  <a16:creationId xmlns:a16="http://schemas.microsoft.com/office/drawing/2014/main" id="{188BB061-0A49-8A42-8268-76A949ACF967}"/>
                </a:ext>
              </a:extLst>
            </p:cNvPr>
            <p:cNvSpPr>
              <a:spLocks noChangeAspect="1" noChangeArrowheads="1"/>
            </p:cNvSpPr>
            <p:nvPr/>
          </p:nvSpPr>
          <p:spPr bwMode="auto">
            <a:xfrm>
              <a:off x="4151" y="1740"/>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 name="Oval 13">
              <a:extLst>
                <a:ext uri="{FF2B5EF4-FFF2-40B4-BE49-F238E27FC236}">
                  <a16:creationId xmlns:a16="http://schemas.microsoft.com/office/drawing/2014/main" id="{99E9D0DD-1E8E-FB4C-8E0D-CF8EE977EA54}"/>
                </a:ext>
              </a:extLst>
            </p:cNvPr>
            <p:cNvSpPr>
              <a:spLocks noChangeAspect="1" noChangeArrowheads="1"/>
            </p:cNvSpPr>
            <p:nvPr/>
          </p:nvSpPr>
          <p:spPr bwMode="auto">
            <a:xfrm flipH="1">
              <a:off x="4439" y="179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 name="Oval 14">
              <a:extLst>
                <a:ext uri="{FF2B5EF4-FFF2-40B4-BE49-F238E27FC236}">
                  <a16:creationId xmlns:a16="http://schemas.microsoft.com/office/drawing/2014/main" id="{A7900F63-342B-C743-B6F9-B1F6677BB83F}"/>
                </a:ext>
              </a:extLst>
            </p:cNvPr>
            <p:cNvSpPr>
              <a:spLocks noChangeAspect="1" noChangeArrowheads="1"/>
            </p:cNvSpPr>
            <p:nvPr/>
          </p:nvSpPr>
          <p:spPr bwMode="auto">
            <a:xfrm>
              <a:off x="3777" y="167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 name="Oval 15">
              <a:extLst>
                <a:ext uri="{FF2B5EF4-FFF2-40B4-BE49-F238E27FC236}">
                  <a16:creationId xmlns:a16="http://schemas.microsoft.com/office/drawing/2014/main" id="{AE627DDB-02B7-8B45-8957-7525FD1ABCF0}"/>
                </a:ext>
              </a:extLst>
            </p:cNvPr>
            <p:cNvSpPr>
              <a:spLocks noChangeAspect="1" noChangeArrowheads="1"/>
            </p:cNvSpPr>
            <p:nvPr/>
          </p:nvSpPr>
          <p:spPr bwMode="auto">
            <a:xfrm>
              <a:off x="5018" y="1281"/>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 name="Oval 16">
              <a:extLst>
                <a:ext uri="{FF2B5EF4-FFF2-40B4-BE49-F238E27FC236}">
                  <a16:creationId xmlns:a16="http://schemas.microsoft.com/office/drawing/2014/main" id="{84513175-8338-C944-8D75-DD6A9F9CE251}"/>
                </a:ext>
              </a:extLst>
            </p:cNvPr>
            <p:cNvSpPr>
              <a:spLocks noChangeAspect="1" noChangeArrowheads="1"/>
            </p:cNvSpPr>
            <p:nvPr/>
          </p:nvSpPr>
          <p:spPr bwMode="auto">
            <a:xfrm>
              <a:off x="5477" y="167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 name="Oval 17">
              <a:extLst>
                <a:ext uri="{FF2B5EF4-FFF2-40B4-BE49-F238E27FC236}">
                  <a16:creationId xmlns:a16="http://schemas.microsoft.com/office/drawing/2014/main" id="{054F970E-4F49-1F41-942B-5305890B825E}"/>
                </a:ext>
              </a:extLst>
            </p:cNvPr>
            <p:cNvSpPr>
              <a:spLocks noChangeAspect="1" noChangeArrowheads="1"/>
            </p:cNvSpPr>
            <p:nvPr/>
          </p:nvSpPr>
          <p:spPr bwMode="auto">
            <a:xfrm>
              <a:off x="3768" y="72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 name="Oval 18">
              <a:extLst>
                <a:ext uri="{FF2B5EF4-FFF2-40B4-BE49-F238E27FC236}">
                  <a16:creationId xmlns:a16="http://schemas.microsoft.com/office/drawing/2014/main" id="{76D14322-4CC6-EC41-85C5-810742046AF4}"/>
                </a:ext>
              </a:extLst>
            </p:cNvPr>
            <p:cNvSpPr>
              <a:spLocks noChangeAspect="1" noChangeArrowheads="1"/>
            </p:cNvSpPr>
            <p:nvPr/>
          </p:nvSpPr>
          <p:spPr bwMode="auto">
            <a:xfrm>
              <a:off x="4159" y="87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 name="Oval 19">
              <a:extLst>
                <a:ext uri="{FF2B5EF4-FFF2-40B4-BE49-F238E27FC236}">
                  <a16:creationId xmlns:a16="http://schemas.microsoft.com/office/drawing/2014/main" id="{91E1BCE4-549D-0041-9ACE-343678C61E06}"/>
                </a:ext>
              </a:extLst>
            </p:cNvPr>
            <p:cNvSpPr>
              <a:spLocks noChangeAspect="1" noChangeArrowheads="1"/>
            </p:cNvSpPr>
            <p:nvPr/>
          </p:nvSpPr>
          <p:spPr bwMode="auto">
            <a:xfrm>
              <a:off x="4494" y="71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 name="Oval 20">
              <a:extLst>
                <a:ext uri="{FF2B5EF4-FFF2-40B4-BE49-F238E27FC236}">
                  <a16:creationId xmlns:a16="http://schemas.microsoft.com/office/drawing/2014/main" id="{183D6C87-A844-C344-AAE0-3911F5F53100}"/>
                </a:ext>
              </a:extLst>
            </p:cNvPr>
            <p:cNvSpPr>
              <a:spLocks noChangeAspect="1" noChangeArrowheads="1"/>
            </p:cNvSpPr>
            <p:nvPr/>
          </p:nvSpPr>
          <p:spPr bwMode="auto">
            <a:xfrm>
              <a:off x="4953" y="79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 name="Oval 21">
              <a:extLst>
                <a:ext uri="{FF2B5EF4-FFF2-40B4-BE49-F238E27FC236}">
                  <a16:creationId xmlns:a16="http://schemas.microsoft.com/office/drawing/2014/main" id="{62FFD06D-DB52-BA47-A603-C7AD8A43C2AC}"/>
                </a:ext>
              </a:extLst>
            </p:cNvPr>
            <p:cNvSpPr>
              <a:spLocks noChangeAspect="1" noChangeArrowheads="1"/>
            </p:cNvSpPr>
            <p:nvPr/>
          </p:nvSpPr>
          <p:spPr bwMode="auto">
            <a:xfrm>
              <a:off x="4663" y="1112"/>
              <a:ext cx="76" cy="75"/>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 name="Oval 22">
              <a:extLst>
                <a:ext uri="{FF2B5EF4-FFF2-40B4-BE49-F238E27FC236}">
                  <a16:creationId xmlns:a16="http://schemas.microsoft.com/office/drawing/2014/main" id="{9A044F1F-74AA-DE45-BDFA-8F75853FB7AF}"/>
                </a:ext>
              </a:extLst>
            </p:cNvPr>
            <p:cNvSpPr>
              <a:spLocks noChangeAspect="1" noChangeArrowheads="1"/>
            </p:cNvSpPr>
            <p:nvPr/>
          </p:nvSpPr>
          <p:spPr bwMode="auto">
            <a:xfrm>
              <a:off x="5293" y="68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4" name="Oval 23">
              <a:extLst>
                <a:ext uri="{FF2B5EF4-FFF2-40B4-BE49-F238E27FC236}">
                  <a16:creationId xmlns:a16="http://schemas.microsoft.com/office/drawing/2014/main" id="{50BFCB00-AB98-254A-82A2-78267F26640A}"/>
                </a:ext>
              </a:extLst>
            </p:cNvPr>
            <p:cNvSpPr>
              <a:spLocks noChangeAspect="1" noChangeArrowheads="1"/>
            </p:cNvSpPr>
            <p:nvPr/>
          </p:nvSpPr>
          <p:spPr bwMode="auto">
            <a:xfrm flipH="1">
              <a:off x="5099" y="95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5" name="Oval 24">
              <a:extLst>
                <a:ext uri="{FF2B5EF4-FFF2-40B4-BE49-F238E27FC236}">
                  <a16:creationId xmlns:a16="http://schemas.microsoft.com/office/drawing/2014/main" id="{E2B7C562-62AD-D542-A657-0DB9F15F2DAB}"/>
                </a:ext>
              </a:extLst>
            </p:cNvPr>
            <p:cNvSpPr>
              <a:spLocks noChangeAspect="1" noChangeArrowheads="1"/>
            </p:cNvSpPr>
            <p:nvPr/>
          </p:nvSpPr>
          <p:spPr bwMode="auto">
            <a:xfrm flipH="1">
              <a:off x="5442" y="104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6" name="Oval 25">
              <a:extLst>
                <a:ext uri="{FF2B5EF4-FFF2-40B4-BE49-F238E27FC236}">
                  <a16:creationId xmlns:a16="http://schemas.microsoft.com/office/drawing/2014/main" id="{B759CB1A-726F-A34D-A5B5-0B60B80709EA}"/>
                </a:ext>
              </a:extLst>
            </p:cNvPr>
            <p:cNvSpPr>
              <a:spLocks noChangeAspect="1" noChangeArrowheads="1"/>
            </p:cNvSpPr>
            <p:nvPr/>
          </p:nvSpPr>
          <p:spPr bwMode="auto">
            <a:xfrm flipH="1">
              <a:off x="3836" y="104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7" name="Oval 26">
              <a:extLst>
                <a:ext uri="{FF2B5EF4-FFF2-40B4-BE49-F238E27FC236}">
                  <a16:creationId xmlns:a16="http://schemas.microsoft.com/office/drawing/2014/main" id="{FFB836BA-F6D7-B54D-8BEB-C53FE7E44642}"/>
                </a:ext>
              </a:extLst>
            </p:cNvPr>
            <p:cNvSpPr>
              <a:spLocks noChangeAspect="1" noChangeArrowheads="1"/>
            </p:cNvSpPr>
            <p:nvPr/>
          </p:nvSpPr>
          <p:spPr bwMode="auto">
            <a:xfrm flipH="1">
              <a:off x="5080" y="1800"/>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8" name="Oval 27">
              <a:extLst>
                <a:ext uri="{FF2B5EF4-FFF2-40B4-BE49-F238E27FC236}">
                  <a16:creationId xmlns:a16="http://schemas.microsoft.com/office/drawing/2014/main" id="{CD31A626-601B-BF4B-A092-ABC4A5E1216C}"/>
                </a:ext>
              </a:extLst>
            </p:cNvPr>
            <p:cNvSpPr>
              <a:spLocks noChangeAspect="1" noChangeArrowheads="1"/>
            </p:cNvSpPr>
            <p:nvPr/>
          </p:nvSpPr>
          <p:spPr bwMode="auto">
            <a:xfrm flipH="1">
              <a:off x="5281" y="1800"/>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9" name="Oval 28">
              <a:extLst>
                <a:ext uri="{FF2B5EF4-FFF2-40B4-BE49-F238E27FC236}">
                  <a16:creationId xmlns:a16="http://schemas.microsoft.com/office/drawing/2014/main" id="{086619EA-4D35-7147-BF94-C9069B496B01}"/>
                </a:ext>
              </a:extLst>
            </p:cNvPr>
            <p:cNvSpPr>
              <a:spLocks noChangeAspect="1" noChangeArrowheads="1"/>
            </p:cNvSpPr>
            <p:nvPr/>
          </p:nvSpPr>
          <p:spPr bwMode="auto">
            <a:xfrm flipH="1">
              <a:off x="3941" y="1868"/>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0" name="Oval 29">
              <a:extLst>
                <a:ext uri="{FF2B5EF4-FFF2-40B4-BE49-F238E27FC236}">
                  <a16:creationId xmlns:a16="http://schemas.microsoft.com/office/drawing/2014/main" id="{AD400D2C-FAC7-0946-AF25-E48A0DB30641}"/>
                </a:ext>
              </a:extLst>
            </p:cNvPr>
            <p:cNvSpPr>
              <a:spLocks noChangeAspect="1" noChangeArrowheads="1"/>
            </p:cNvSpPr>
            <p:nvPr/>
          </p:nvSpPr>
          <p:spPr bwMode="auto">
            <a:xfrm>
              <a:off x="3767"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1" name="Oval 30">
              <a:extLst>
                <a:ext uri="{FF2B5EF4-FFF2-40B4-BE49-F238E27FC236}">
                  <a16:creationId xmlns:a16="http://schemas.microsoft.com/office/drawing/2014/main" id="{52B14BD2-169E-0547-AF9F-EE72DF9CEB0C}"/>
                </a:ext>
              </a:extLst>
            </p:cNvPr>
            <p:cNvSpPr>
              <a:spLocks noChangeAspect="1" noChangeArrowheads="1"/>
            </p:cNvSpPr>
            <p:nvPr/>
          </p:nvSpPr>
          <p:spPr bwMode="auto">
            <a:xfrm>
              <a:off x="3968"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2" name="Oval 31">
              <a:extLst>
                <a:ext uri="{FF2B5EF4-FFF2-40B4-BE49-F238E27FC236}">
                  <a16:creationId xmlns:a16="http://schemas.microsoft.com/office/drawing/2014/main" id="{FB31E7F5-A62B-804E-A5A4-DC73D73E87B6}"/>
                </a:ext>
              </a:extLst>
            </p:cNvPr>
            <p:cNvSpPr>
              <a:spLocks noChangeAspect="1" noChangeArrowheads="1"/>
            </p:cNvSpPr>
            <p:nvPr/>
          </p:nvSpPr>
          <p:spPr bwMode="auto">
            <a:xfrm>
              <a:off x="4169"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3" name="Oval 32">
              <a:extLst>
                <a:ext uri="{FF2B5EF4-FFF2-40B4-BE49-F238E27FC236}">
                  <a16:creationId xmlns:a16="http://schemas.microsoft.com/office/drawing/2014/main" id="{F59B1B4E-E81D-B14E-9A23-519A6F7AE03A}"/>
                </a:ext>
              </a:extLst>
            </p:cNvPr>
            <p:cNvSpPr>
              <a:spLocks noChangeAspect="1" noChangeArrowheads="1"/>
            </p:cNvSpPr>
            <p:nvPr/>
          </p:nvSpPr>
          <p:spPr bwMode="auto">
            <a:xfrm>
              <a:off x="4370"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4" name="Oval 33">
              <a:extLst>
                <a:ext uri="{FF2B5EF4-FFF2-40B4-BE49-F238E27FC236}">
                  <a16:creationId xmlns:a16="http://schemas.microsoft.com/office/drawing/2014/main" id="{B47EED5D-583B-3443-BAFF-B9A0304FACA1}"/>
                </a:ext>
              </a:extLst>
            </p:cNvPr>
            <p:cNvSpPr>
              <a:spLocks noChangeAspect="1" noChangeArrowheads="1"/>
            </p:cNvSpPr>
            <p:nvPr/>
          </p:nvSpPr>
          <p:spPr bwMode="auto">
            <a:xfrm>
              <a:off x="4571"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5" name="Oval 34">
              <a:extLst>
                <a:ext uri="{FF2B5EF4-FFF2-40B4-BE49-F238E27FC236}">
                  <a16:creationId xmlns:a16="http://schemas.microsoft.com/office/drawing/2014/main" id="{B82A3B49-BD29-D243-A5D8-B5C8A2A35A79}"/>
                </a:ext>
              </a:extLst>
            </p:cNvPr>
            <p:cNvSpPr>
              <a:spLocks noChangeAspect="1" noChangeArrowheads="1"/>
            </p:cNvSpPr>
            <p:nvPr/>
          </p:nvSpPr>
          <p:spPr bwMode="auto">
            <a:xfrm>
              <a:off x="4772"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6" name="Oval 35">
              <a:extLst>
                <a:ext uri="{FF2B5EF4-FFF2-40B4-BE49-F238E27FC236}">
                  <a16:creationId xmlns:a16="http://schemas.microsoft.com/office/drawing/2014/main" id="{A19D2811-6C1A-094F-BBD6-FFB76528AAD2}"/>
                </a:ext>
              </a:extLst>
            </p:cNvPr>
            <p:cNvSpPr>
              <a:spLocks noChangeAspect="1" noChangeArrowheads="1"/>
            </p:cNvSpPr>
            <p:nvPr/>
          </p:nvSpPr>
          <p:spPr bwMode="auto">
            <a:xfrm>
              <a:off x="4972"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7" name="Oval 36">
              <a:extLst>
                <a:ext uri="{FF2B5EF4-FFF2-40B4-BE49-F238E27FC236}">
                  <a16:creationId xmlns:a16="http://schemas.microsoft.com/office/drawing/2014/main" id="{93FDBFF3-E90F-F949-8115-F14541B8152F}"/>
                </a:ext>
              </a:extLst>
            </p:cNvPr>
            <p:cNvSpPr>
              <a:spLocks noChangeAspect="1" noChangeArrowheads="1"/>
            </p:cNvSpPr>
            <p:nvPr/>
          </p:nvSpPr>
          <p:spPr bwMode="auto">
            <a:xfrm>
              <a:off x="5173"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8" name="Oval 37">
              <a:extLst>
                <a:ext uri="{FF2B5EF4-FFF2-40B4-BE49-F238E27FC236}">
                  <a16:creationId xmlns:a16="http://schemas.microsoft.com/office/drawing/2014/main" id="{80957151-9908-0A4E-B5B4-CCDD3E113081}"/>
                </a:ext>
              </a:extLst>
            </p:cNvPr>
            <p:cNvSpPr>
              <a:spLocks noChangeAspect="1" noChangeArrowheads="1"/>
            </p:cNvSpPr>
            <p:nvPr/>
          </p:nvSpPr>
          <p:spPr bwMode="auto">
            <a:xfrm>
              <a:off x="5374"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9" name="Oval 38">
              <a:extLst>
                <a:ext uri="{FF2B5EF4-FFF2-40B4-BE49-F238E27FC236}">
                  <a16:creationId xmlns:a16="http://schemas.microsoft.com/office/drawing/2014/main" id="{34E7D36D-0245-1F47-BAC2-3F7A94D37984}"/>
                </a:ext>
              </a:extLst>
            </p:cNvPr>
            <p:cNvSpPr>
              <a:spLocks noChangeAspect="1" noChangeArrowheads="1"/>
            </p:cNvSpPr>
            <p:nvPr/>
          </p:nvSpPr>
          <p:spPr bwMode="auto">
            <a:xfrm>
              <a:off x="3860"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0" name="Oval 39">
              <a:extLst>
                <a:ext uri="{FF2B5EF4-FFF2-40B4-BE49-F238E27FC236}">
                  <a16:creationId xmlns:a16="http://schemas.microsoft.com/office/drawing/2014/main" id="{20273E8C-B3A5-3444-9A13-C605F75107D0}"/>
                </a:ext>
              </a:extLst>
            </p:cNvPr>
            <p:cNvSpPr>
              <a:spLocks noChangeAspect="1" noChangeArrowheads="1"/>
            </p:cNvSpPr>
            <p:nvPr/>
          </p:nvSpPr>
          <p:spPr bwMode="auto">
            <a:xfrm>
              <a:off x="4061"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1" name="Oval 40">
              <a:extLst>
                <a:ext uri="{FF2B5EF4-FFF2-40B4-BE49-F238E27FC236}">
                  <a16:creationId xmlns:a16="http://schemas.microsoft.com/office/drawing/2014/main" id="{66D9EEA1-05D8-904C-B8FD-7F28AC42F0FA}"/>
                </a:ext>
              </a:extLst>
            </p:cNvPr>
            <p:cNvSpPr>
              <a:spLocks noChangeAspect="1" noChangeArrowheads="1"/>
            </p:cNvSpPr>
            <p:nvPr/>
          </p:nvSpPr>
          <p:spPr bwMode="auto">
            <a:xfrm>
              <a:off x="4262"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2" name="Oval 41">
              <a:extLst>
                <a:ext uri="{FF2B5EF4-FFF2-40B4-BE49-F238E27FC236}">
                  <a16:creationId xmlns:a16="http://schemas.microsoft.com/office/drawing/2014/main" id="{7DEF0556-8A02-2544-96BA-6DDDDF304FA4}"/>
                </a:ext>
              </a:extLst>
            </p:cNvPr>
            <p:cNvSpPr>
              <a:spLocks noChangeAspect="1" noChangeArrowheads="1"/>
            </p:cNvSpPr>
            <p:nvPr/>
          </p:nvSpPr>
          <p:spPr bwMode="auto">
            <a:xfrm>
              <a:off x="4462"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3" name="Oval 42">
              <a:extLst>
                <a:ext uri="{FF2B5EF4-FFF2-40B4-BE49-F238E27FC236}">
                  <a16:creationId xmlns:a16="http://schemas.microsoft.com/office/drawing/2014/main" id="{1D21F58B-F8D3-C347-BD7E-2E5F5B60A5D9}"/>
                </a:ext>
              </a:extLst>
            </p:cNvPr>
            <p:cNvSpPr>
              <a:spLocks noChangeAspect="1" noChangeArrowheads="1"/>
            </p:cNvSpPr>
            <p:nvPr/>
          </p:nvSpPr>
          <p:spPr bwMode="auto">
            <a:xfrm>
              <a:off x="4663"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4" name="Oval 43">
              <a:extLst>
                <a:ext uri="{FF2B5EF4-FFF2-40B4-BE49-F238E27FC236}">
                  <a16:creationId xmlns:a16="http://schemas.microsoft.com/office/drawing/2014/main" id="{E98FF1F7-E662-0D4A-B996-08AFF686EE18}"/>
                </a:ext>
              </a:extLst>
            </p:cNvPr>
            <p:cNvSpPr>
              <a:spLocks noChangeAspect="1" noChangeArrowheads="1"/>
            </p:cNvSpPr>
            <p:nvPr/>
          </p:nvSpPr>
          <p:spPr bwMode="auto">
            <a:xfrm>
              <a:off x="4864"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5" name="Oval 44">
              <a:extLst>
                <a:ext uri="{FF2B5EF4-FFF2-40B4-BE49-F238E27FC236}">
                  <a16:creationId xmlns:a16="http://schemas.microsoft.com/office/drawing/2014/main" id="{7C4716FA-C251-F84F-8B3F-FBABD6BB4AEE}"/>
                </a:ext>
              </a:extLst>
            </p:cNvPr>
            <p:cNvSpPr>
              <a:spLocks noChangeAspect="1" noChangeArrowheads="1"/>
            </p:cNvSpPr>
            <p:nvPr/>
          </p:nvSpPr>
          <p:spPr bwMode="auto">
            <a:xfrm>
              <a:off x="5065"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6" name="Oval 45">
              <a:extLst>
                <a:ext uri="{FF2B5EF4-FFF2-40B4-BE49-F238E27FC236}">
                  <a16:creationId xmlns:a16="http://schemas.microsoft.com/office/drawing/2014/main" id="{6D8B9A3C-1D63-0942-9F30-DDCD93FB9A07}"/>
                </a:ext>
              </a:extLst>
            </p:cNvPr>
            <p:cNvSpPr>
              <a:spLocks noChangeAspect="1" noChangeArrowheads="1"/>
            </p:cNvSpPr>
            <p:nvPr/>
          </p:nvSpPr>
          <p:spPr bwMode="auto">
            <a:xfrm>
              <a:off x="5266"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7" name="Oval 46">
              <a:extLst>
                <a:ext uri="{FF2B5EF4-FFF2-40B4-BE49-F238E27FC236}">
                  <a16:creationId xmlns:a16="http://schemas.microsoft.com/office/drawing/2014/main" id="{FA712B93-7730-EB46-AB26-3C67D0DF106E}"/>
                </a:ext>
              </a:extLst>
            </p:cNvPr>
            <p:cNvSpPr>
              <a:spLocks noChangeAspect="1" noChangeArrowheads="1"/>
            </p:cNvSpPr>
            <p:nvPr/>
          </p:nvSpPr>
          <p:spPr bwMode="auto">
            <a:xfrm>
              <a:off x="5466" y="2439"/>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8" name="Oval 47">
              <a:extLst>
                <a:ext uri="{FF2B5EF4-FFF2-40B4-BE49-F238E27FC236}">
                  <a16:creationId xmlns:a16="http://schemas.microsoft.com/office/drawing/2014/main" id="{5CAD38EA-2C94-E44C-A001-2C383FA96B47}"/>
                </a:ext>
              </a:extLst>
            </p:cNvPr>
            <p:cNvSpPr>
              <a:spLocks noChangeAspect="1" noChangeArrowheads="1"/>
            </p:cNvSpPr>
            <p:nvPr/>
          </p:nvSpPr>
          <p:spPr bwMode="auto">
            <a:xfrm flipH="1">
              <a:off x="5433"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9" name="Oval 48">
              <a:extLst>
                <a:ext uri="{FF2B5EF4-FFF2-40B4-BE49-F238E27FC236}">
                  <a16:creationId xmlns:a16="http://schemas.microsoft.com/office/drawing/2014/main" id="{46946DDC-F029-FA41-9204-4B893D77307F}"/>
                </a:ext>
              </a:extLst>
            </p:cNvPr>
            <p:cNvSpPr>
              <a:spLocks noChangeAspect="1" noChangeArrowheads="1"/>
            </p:cNvSpPr>
            <p:nvPr/>
          </p:nvSpPr>
          <p:spPr bwMode="auto">
            <a:xfrm flipH="1">
              <a:off x="5232"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0" name="Oval 49">
              <a:extLst>
                <a:ext uri="{FF2B5EF4-FFF2-40B4-BE49-F238E27FC236}">
                  <a16:creationId xmlns:a16="http://schemas.microsoft.com/office/drawing/2014/main" id="{73FBFE69-5979-1F40-BAB5-1748E527BD1F}"/>
                </a:ext>
              </a:extLst>
            </p:cNvPr>
            <p:cNvSpPr>
              <a:spLocks noChangeAspect="1" noChangeArrowheads="1"/>
            </p:cNvSpPr>
            <p:nvPr/>
          </p:nvSpPr>
          <p:spPr bwMode="auto">
            <a:xfrm flipH="1">
              <a:off x="5031"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1" name="Oval 50">
              <a:extLst>
                <a:ext uri="{FF2B5EF4-FFF2-40B4-BE49-F238E27FC236}">
                  <a16:creationId xmlns:a16="http://schemas.microsoft.com/office/drawing/2014/main" id="{6F9A33C4-6FE7-7047-AF84-F748A32709A3}"/>
                </a:ext>
              </a:extLst>
            </p:cNvPr>
            <p:cNvSpPr>
              <a:spLocks noChangeAspect="1" noChangeArrowheads="1"/>
            </p:cNvSpPr>
            <p:nvPr/>
          </p:nvSpPr>
          <p:spPr bwMode="auto">
            <a:xfrm flipH="1">
              <a:off x="4831"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2" name="Oval 51">
              <a:extLst>
                <a:ext uri="{FF2B5EF4-FFF2-40B4-BE49-F238E27FC236}">
                  <a16:creationId xmlns:a16="http://schemas.microsoft.com/office/drawing/2014/main" id="{9A77D124-8944-FA41-90C4-25B2053951D0}"/>
                </a:ext>
              </a:extLst>
            </p:cNvPr>
            <p:cNvSpPr>
              <a:spLocks noChangeAspect="1" noChangeArrowheads="1"/>
            </p:cNvSpPr>
            <p:nvPr/>
          </p:nvSpPr>
          <p:spPr bwMode="auto">
            <a:xfrm flipH="1">
              <a:off x="4630"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3" name="Oval 52">
              <a:extLst>
                <a:ext uri="{FF2B5EF4-FFF2-40B4-BE49-F238E27FC236}">
                  <a16:creationId xmlns:a16="http://schemas.microsoft.com/office/drawing/2014/main" id="{0C6C5262-6E4A-444F-AD7E-7E118B0FE10D}"/>
                </a:ext>
              </a:extLst>
            </p:cNvPr>
            <p:cNvSpPr>
              <a:spLocks noChangeAspect="1" noChangeArrowheads="1"/>
            </p:cNvSpPr>
            <p:nvPr/>
          </p:nvSpPr>
          <p:spPr bwMode="auto">
            <a:xfrm flipH="1">
              <a:off x="4429"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4" name="Oval 53">
              <a:extLst>
                <a:ext uri="{FF2B5EF4-FFF2-40B4-BE49-F238E27FC236}">
                  <a16:creationId xmlns:a16="http://schemas.microsoft.com/office/drawing/2014/main" id="{67D3BB07-42EA-5643-9E27-71138225B9C1}"/>
                </a:ext>
              </a:extLst>
            </p:cNvPr>
            <p:cNvSpPr>
              <a:spLocks noChangeAspect="1" noChangeArrowheads="1"/>
            </p:cNvSpPr>
            <p:nvPr/>
          </p:nvSpPr>
          <p:spPr bwMode="auto">
            <a:xfrm flipH="1">
              <a:off x="4228"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5" name="Oval 54">
              <a:extLst>
                <a:ext uri="{FF2B5EF4-FFF2-40B4-BE49-F238E27FC236}">
                  <a16:creationId xmlns:a16="http://schemas.microsoft.com/office/drawing/2014/main" id="{E1A9BBD1-9D37-7F42-BD1A-C8E4CA0CDABF}"/>
                </a:ext>
              </a:extLst>
            </p:cNvPr>
            <p:cNvSpPr>
              <a:spLocks noChangeAspect="1" noChangeArrowheads="1"/>
            </p:cNvSpPr>
            <p:nvPr/>
          </p:nvSpPr>
          <p:spPr bwMode="auto">
            <a:xfrm flipH="1">
              <a:off x="4027"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6" name="Oval 55">
              <a:extLst>
                <a:ext uri="{FF2B5EF4-FFF2-40B4-BE49-F238E27FC236}">
                  <a16:creationId xmlns:a16="http://schemas.microsoft.com/office/drawing/2014/main" id="{75ADD43F-E0AA-5048-9DD6-469CAAC5D6F5}"/>
                </a:ext>
              </a:extLst>
            </p:cNvPr>
            <p:cNvSpPr>
              <a:spLocks noChangeAspect="1" noChangeArrowheads="1"/>
            </p:cNvSpPr>
            <p:nvPr/>
          </p:nvSpPr>
          <p:spPr bwMode="auto">
            <a:xfrm flipH="1">
              <a:off x="3826"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7" name="Oval 56">
              <a:extLst>
                <a:ext uri="{FF2B5EF4-FFF2-40B4-BE49-F238E27FC236}">
                  <a16:creationId xmlns:a16="http://schemas.microsoft.com/office/drawing/2014/main" id="{53FF50D4-D253-7242-BE67-4D453A950B29}"/>
                </a:ext>
              </a:extLst>
            </p:cNvPr>
            <p:cNvSpPr>
              <a:spLocks noChangeAspect="1" noChangeArrowheads="1"/>
            </p:cNvSpPr>
            <p:nvPr/>
          </p:nvSpPr>
          <p:spPr bwMode="auto">
            <a:xfrm flipH="1">
              <a:off x="5341"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8" name="Oval 57">
              <a:extLst>
                <a:ext uri="{FF2B5EF4-FFF2-40B4-BE49-F238E27FC236}">
                  <a16:creationId xmlns:a16="http://schemas.microsoft.com/office/drawing/2014/main" id="{630033CB-468C-3C4D-80BE-6298C26C3B1C}"/>
                </a:ext>
              </a:extLst>
            </p:cNvPr>
            <p:cNvSpPr>
              <a:spLocks noChangeAspect="1" noChangeArrowheads="1"/>
            </p:cNvSpPr>
            <p:nvPr/>
          </p:nvSpPr>
          <p:spPr bwMode="auto">
            <a:xfrm flipH="1">
              <a:off x="5140"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9" name="Oval 58">
              <a:extLst>
                <a:ext uri="{FF2B5EF4-FFF2-40B4-BE49-F238E27FC236}">
                  <a16:creationId xmlns:a16="http://schemas.microsoft.com/office/drawing/2014/main" id="{CA8E08AF-08B3-AB47-9EA7-6AD5B562E572}"/>
                </a:ext>
              </a:extLst>
            </p:cNvPr>
            <p:cNvSpPr>
              <a:spLocks noChangeAspect="1" noChangeArrowheads="1"/>
            </p:cNvSpPr>
            <p:nvPr/>
          </p:nvSpPr>
          <p:spPr bwMode="auto">
            <a:xfrm flipH="1">
              <a:off x="4939" y="2526"/>
              <a:ext cx="76"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0" name="Oval 59">
              <a:extLst>
                <a:ext uri="{FF2B5EF4-FFF2-40B4-BE49-F238E27FC236}">
                  <a16:creationId xmlns:a16="http://schemas.microsoft.com/office/drawing/2014/main" id="{0493358C-A9CE-0742-B267-692C62452323}"/>
                </a:ext>
              </a:extLst>
            </p:cNvPr>
            <p:cNvSpPr>
              <a:spLocks noChangeAspect="1" noChangeArrowheads="1"/>
            </p:cNvSpPr>
            <p:nvPr/>
          </p:nvSpPr>
          <p:spPr bwMode="auto">
            <a:xfrm flipH="1">
              <a:off x="4738"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1" name="Oval 60">
              <a:extLst>
                <a:ext uri="{FF2B5EF4-FFF2-40B4-BE49-F238E27FC236}">
                  <a16:creationId xmlns:a16="http://schemas.microsoft.com/office/drawing/2014/main" id="{5C3067D9-4873-5D41-87F5-C8C1B97C12E2}"/>
                </a:ext>
              </a:extLst>
            </p:cNvPr>
            <p:cNvSpPr>
              <a:spLocks noChangeAspect="1" noChangeArrowheads="1"/>
            </p:cNvSpPr>
            <p:nvPr/>
          </p:nvSpPr>
          <p:spPr bwMode="auto">
            <a:xfrm flipH="1">
              <a:off x="4537"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2" name="Oval 61">
              <a:extLst>
                <a:ext uri="{FF2B5EF4-FFF2-40B4-BE49-F238E27FC236}">
                  <a16:creationId xmlns:a16="http://schemas.microsoft.com/office/drawing/2014/main" id="{22A7B468-0AD2-0E42-AE75-7E8445F53AF3}"/>
                </a:ext>
              </a:extLst>
            </p:cNvPr>
            <p:cNvSpPr>
              <a:spLocks noChangeAspect="1" noChangeArrowheads="1"/>
            </p:cNvSpPr>
            <p:nvPr/>
          </p:nvSpPr>
          <p:spPr bwMode="auto">
            <a:xfrm flipH="1">
              <a:off x="4336"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3" name="Oval 62">
              <a:extLst>
                <a:ext uri="{FF2B5EF4-FFF2-40B4-BE49-F238E27FC236}">
                  <a16:creationId xmlns:a16="http://schemas.microsoft.com/office/drawing/2014/main" id="{FD6D4153-8985-4642-A58A-771D96C82D0B}"/>
                </a:ext>
              </a:extLst>
            </p:cNvPr>
            <p:cNvSpPr>
              <a:spLocks noChangeAspect="1" noChangeArrowheads="1"/>
            </p:cNvSpPr>
            <p:nvPr/>
          </p:nvSpPr>
          <p:spPr bwMode="auto">
            <a:xfrm flipH="1">
              <a:off x="4136"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4" name="Oval 63">
              <a:extLst>
                <a:ext uri="{FF2B5EF4-FFF2-40B4-BE49-F238E27FC236}">
                  <a16:creationId xmlns:a16="http://schemas.microsoft.com/office/drawing/2014/main" id="{7C1A18CF-4F10-D442-A155-1469E3030F47}"/>
                </a:ext>
              </a:extLst>
            </p:cNvPr>
            <p:cNvSpPr>
              <a:spLocks noChangeAspect="1" noChangeArrowheads="1"/>
            </p:cNvSpPr>
            <p:nvPr/>
          </p:nvSpPr>
          <p:spPr bwMode="auto">
            <a:xfrm flipH="1">
              <a:off x="3935"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5" name="Oval 64">
              <a:extLst>
                <a:ext uri="{FF2B5EF4-FFF2-40B4-BE49-F238E27FC236}">
                  <a16:creationId xmlns:a16="http://schemas.microsoft.com/office/drawing/2014/main" id="{816170FE-ADE4-1941-9E96-E8490631C0F1}"/>
                </a:ext>
              </a:extLst>
            </p:cNvPr>
            <p:cNvSpPr>
              <a:spLocks noChangeAspect="1" noChangeArrowheads="1"/>
            </p:cNvSpPr>
            <p:nvPr/>
          </p:nvSpPr>
          <p:spPr bwMode="auto">
            <a:xfrm flipH="1">
              <a:off x="3734"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6" name="Oval 65">
              <a:extLst>
                <a:ext uri="{FF2B5EF4-FFF2-40B4-BE49-F238E27FC236}">
                  <a16:creationId xmlns:a16="http://schemas.microsoft.com/office/drawing/2014/main" id="{2DE01E89-86A3-CE42-A8DD-1711B311D0A3}"/>
                </a:ext>
              </a:extLst>
            </p:cNvPr>
            <p:cNvSpPr>
              <a:spLocks noChangeAspect="1" noChangeArrowheads="1"/>
            </p:cNvSpPr>
            <p:nvPr/>
          </p:nvSpPr>
          <p:spPr bwMode="auto">
            <a:xfrm>
              <a:off x="3767"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7" name="Oval 66">
              <a:extLst>
                <a:ext uri="{FF2B5EF4-FFF2-40B4-BE49-F238E27FC236}">
                  <a16:creationId xmlns:a16="http://schemas.microsoft.com/office/drawing/2014/main" id="{82532725-738D-F246-B3DF-362CBB3DDAE3}"/>
                </a:ext>
              </a:extLst>
            </p:cNvPr>
            <p:cNvSpPr>
              <a:spLocks noChangeAspect="1" noChangeArrowheads="1"/>
            </p:cNvSpPr>
            <p:nvPr/>
          </p:nvSpPr>
          <p:spPr bwMode="auto">
            <a:xfrm>
              <a:off x="3968"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8" name="Oval 67">
              <a:extLst>
                <a:ext uri="{FF2B5EF4-FFF2-40B4-BE49-F238E27FC236}">
                  <a16:creationId xmlns:a16="http://schemas.microsoft.com/office/drawing/2014/main" id="{BDE62F66-C1AE-8F47-83B5-89C01D51D360}"/>
                </a:ext>
              </a:extLst>
            </p:cNvPr>
            <p:cNvSpPr>
              <a:spLocks noChangeAspect="1" noChangeArrowheads="1"/>
            </p:cNvSpPr>
            <p:nvPr/>
          </p:nvSpPr>
          <p:spPr bwMode="auto">
            <a:xfrm>
              <a:off x="4169"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9" name="Oval 68">
              <a:extLst>
                <a:ext uri="{FF2B5EF4-FFF2-40B4-BE49-F238E27FC236}">
                  <a16:creationId xmlns:a16="http://schemas.microsoft.com/office/drawing/2014/main" id="{D31DD3E9-A977-8745-9A2B-FD8B55ACA7DA}"/>
                </a:ext>
              </a:extLst>
            </p:cNvPr>
            <p:cNvSpPr>
              <a:spLocks noChangeAspect="1" noChangeArrowheads="1"/>
            </p:cNvSpPr>
            <p:nvPr/>
          </p:nvSpPr>
          <p:spPr bwMode="auto">
            <a:xfrm>
              <a:off x="4370" y="259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0" name="Oval 69">
              <a:extLst>
                <a:ext uri="{FF2B5EF4-FFF2-40B4-BE49-F238E27FC236}">
                  <a16:creationId xmlns:a16="http://schemas.microsoft.com/office/drawing/2014/main" id="{5DBD4EC8-9A05-6246-93AC-65DFE540E06B}"/>
                </a:ext>
              </a:extLst>
            </p:cNvPr>
            <p:cNvSpPr>
              <a:spLocks noChangeAspect="1" noChangeArrowheads="1"/>
            </p:cNvSpPr>
            <p:nvPr/>
          </p:nvSpPr>
          <p:spPr bwMode="auto">
            <a:xfrm>
              <a:off x="4571" y="2592"/>
              <a:ext cx="76"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1" name="Oval 70">
              <a:extLst>
                <a:ext uri="{FF2B5EF4-FFF2-40B4-BE49-F238E27FC236}">
                  <a16:creationId xmlns:a16="http://schemas.microsoft.com/office/drawing/2014/main" id="{4E436797-78B1-4F4C-B8D8-E4D6C45608B0}"/>
                </a:ext>
              </a:extLst>
            </p:cNvPr>
            <p:cNvSpPr>
              <a:spLocks noChangeAspect="1" noChangeArrowheads="1"/>
            </p:cNvSpPr>
            <p:nvPr/>
          </p:nvSpPr>
          <p:spPr bwMode="auto">
            <a:xfrm>
              <a:off x="4772" y="259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2" name="Oval 71">
              <a:extLst>
                <a:ext uri="{FF2B5EF4-FFF2-40B4-BE49-F238E27FC236}">
                  <a16:creationId xmlns:a16="http://schemas.microsoft.com/office/drawing/2014/main" id="{BDE1FBD1-0014-264B-8FFE-72F3378E0728}"/>
                </a:ext>
              </a:extLst>
            </p:cNvPr>
            <p:cNvSpPr>
              <a:spLocks noChangeAspect="1" noChangeArrowheads="1"/>
            </p:cNvSpPr>
            <p:nvPr/>
          </p:nvSpPr>
          <p:spPr bwMode="auto">
            <a:xfrm>
              <a:off x="4972"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3" name="Oval 72">
              <a:extLst>
                <a:ext uri="{FF2B5EF4-FFF2-40B4-BE49-F238E27FC236}">
                  <a16:creationId xmlns:a16="http://schemas.microsoft.com/office/drawing/2014/main" id="{7082718D-900F-624D-B59A-601D133ADADD}"/>
                </a:ext>
              </a:extLst>
            </p:cNvPr>
            <p:cNvSpPr>
              <a:spLocks noChangeAspect="1" noChangeArrowheads="1"/>
            </p:cNvSpPr>
            <p:nvPr/>
          </p:nvSpPr>
          <p:spPr bwMode="auto">
            <a:xfrm>
              <a:off x="5173"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4" name="Oval 73">
              <a:extLst>
                <a:ext uri="{FF2B5EF4-FFF2-40B4-BE49-F238E27FC236}">
                  <a16:creationId xmlns:a16="http://schemas.microsoft.com/office/drawing/2014/main" id="{979D172E-3D79-6F46-BD66-F8B3B0796DBD}"/>
                </a:ext>
              </a:extLst>
            </p:cNvPr>
            <p:cNvSpPr>
              <a:spLocks noChangeAspect="1" noChangeArrowheads="1"/>
            </p:cNvSpPr>
            <p:nvPr/>
          </p:nvSpPr>
          <p:spPr bwMode="auto">
            <a:xfrm>
              <a:off x="5374"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5" name="Oval 74">
              <a:extLst>
                <a:ext uri="{FF2B5EF4-FFF2-40B4-BE49-F238E27FC236}">
                  <a16:creationId xmlns:a16="http://schemas.microsoft.com/office/drawing/2014/main" id="{E4F7E2FE-B878-254E-BC13-C7627EA0F5C7}"/>
                </a:ext>
              </a:extLst>
            </p:cNvPr>
            <p:cNvSpPr>
              <a:spLocks noChangeAspect="1" noChangeArrowheads="1"/>
            </p:cNvSpPr>
            <p:nvPr/>
          </p:nvSpPr>
          <p:spPr bwMode="auto">
            <a:xfrm>
              <a:off x="3860" y="2592"/>
              <a:ext cx="76"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6" name="Oval 75">
              <a:extLst>
                <a:ext uri="{FF2B5EF4-FFF2-40B4-BE49-F238E27FC236}">
                  <a16:creationId xmlns:a16="http://schemas.microsoft.com/office/drawing/2014/main" id="{68D9AEE3-23FE-6845-9FF3-4C4FED478E33}"/>
                </a:ext>
              </a:extLst>
            </p:cNvPr>
            <p:cNvSpPr>
              <a:spLocks noChangeAspect="1" noChangeArrowheads="1"/>
            </p:cNvSpPr>
            <p:nvPr/>
          </p:nvSpPr>
          <p:spPr bwMode="auto">
            <a:xfrm>
              <a:off x="4061" y="259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7" name="Oval 76">
              <a:extLst>
                <a:ext uri="{FF2B5EF4-FFF2-40B4-BE49-F238E27FC236}">
                  <a16:creationId xmlns:a16="http://schemas.microsoft.com/office/drawing/2014/main" id="{96502010-C658-034D-BC3F-F45E927735DB}"/>
                </a:ext>
              </a:extLst>
            </p:cNvPr>
            <p:cNvSpPr>
              <a:spLocks noChangeAspect="1" noChangeArrowheads="1"/>
            </p:cNvSpPr>
            <p:nvPr/>
          </p:nvSpPr>
          <p:spPr bwMode="auto">
            <a:xfrm>
              <a:off x="4262" y="2592"/>
              <a:ext cx="76"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8" name="Oval 77">
              <a:extLst>
                <a:ext uri="{FF2B5EF4-FFF2-40B4-BE49-F238E27FC236}">
                  <a16:creationId xmlns:a16="http://schemas.microsoft.com/office/drawing/2014/main" id="{B3127C1C-309E-9B42-8056-9FC906026200}"/>
                </a:ext>
              </a:extLst>
            </p:cNvPr>
            <p:cNvSpPr>
              <a:spLocks noChangeAspect="1" noChangeArrowheads="1"/>
            </p:cNvSpPr>
            <p:nvPr/>
          </p:nvSpPr>
          <p:spPr bwMode="auto">
            <a:xfrm>
              <a:off x="4462"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9" name="Oval 78">
              <a:extLst>
                <a:ext uri="{FF2B5EF4-FFF2-40B4-BE49-F238E27FC236}">
                  <a16:creationId xmlns:a16="http://schemas.microsoft.com/office/drawing/2014/main" id="{AB736A8B-2135-3045-8CF4-AE751CDBC0D2}"/>
                </a:ext>
              </a:extLst>
            </p:cNvPr>
            <p:cNvSpPr>
              <a:spLocks noChangeAspect="1" noChangeArrowheads="1"/>
            </p:cNvSpPr>
            <p:nvPr/>
          </p:nvSpPr>
          <p:spPr bwMode="auto">
            <a:xfrm>
              <a:off x="4663"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0" name="Oval 79">
              <a:extLst>
                <a:ext uri="{FF2B5EF4-FFF2-40B4-BE49-F238E27FC236}">
                  <a16:creationId xmlns:a16="http://schemas.microsoft.com/office/drawing/2014/main" id="{AE5339B1-459B-EA41-B306-E36ABE2C1AA0}"/>
                </a:ext>
              </a:extLst>
            </p:cNvPr>
            <p:cNvSpPr>
              <a:spLocks noChangeAspect="1" noChangeArrowheads="1"/>
            </p:cNvSpPr>
            <p:nvPr/>
          </p:nvSpPr>
          <p:spPr bwMode="auto">
            <a:xfrm>
              <a:off x="4864"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1" name="Oval 80">
              <a:extLst>
                <a:ext uri="{FF2B5EF4-FFF2-40B4-BE49-F238E27FC236}">
                  <a16:creationId xmlns:a16="http://schemas.microsoft.com/office/drawing/2014/main" id="{4FB0DB96-A4FE-4E42-85EF-D2F6988F638D}"/>
                </a:ext>
              </a:extLst>
            </p:cNvPr>
            <p:cNvSpPr>
              <a:spLocks noChangeAspect="1" noChangeArrowheads="1"/>
            </p:cNvSpPr>
            <p:nvPr/>
          </p:nvSpPr>
          <p:spPr bwMode="auto">
            <a:xfrm>
              <a:off x="5065" y="259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2" name="Oval 81">
              <a:extLst>
                <a:ext uri="{FF2B5EF4-FFF2-40B4-BE49-F238E27FC236}">
                  <a16:creationId xmlns:a16="http://schemas.microsoft.com/office/drawing/2014/main" id="{FBFB4B07-C854-4B42-88CE-905BC3992F69}"/>
                </a:ext>
              </a:extLst>
            </p:cNvPr>
            <p:cNvSpPr>
              <a:spLocks noChangeAspect="1" noChangeArrowheads="1"/>
            </p:cNvSpPr>
            <p:nvPr/>
          </p:nvSpPr>
          <p:spPr bwMode="auto">
            <a:xfrm>
              <a:off x="5266" y="259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3" name="Oval 82">
              <a:extLst>
                <a:ext uri="{FF2B5EF4-FFF2-40B4-BE49-F238E27FC236}">
                  <a16:creationId xmlns:a16="http://schemas.microsoft.com/office/drawing/2014/main" id="{03486D42-0611-724E-987A-4F7823600FFF}"/>
                </a:ext>
              </a:extLst>
            </p:cNvPr>
            <p:cNvSpPr>
              <a:spLocks noChangeAspect="1" noChangeArrowheads="1"/>
            </p:cNvSpPr>
            <p:nvPr/>
          </p:nvSpPr>
          <p:spPr bwMode="auto">
            <a:xfrm>
              <a:off x="5466"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4" name="Oval 83">
              <a:extLst>
                <a:ext uri="{FF2B5EF4-FFF2-40B4-BE49-F238E27FC236}">
                  <a16:creationId xmlns:a16="http://schemas.microsoft.com/office/drawing/2014/main" id="{4AEA2A3E-1EE4-764A-801C-C2B6CA2837AF}"/>
                </a:ext>
              </a:extLst>
            </p:cNvPr>
            <p:cNvSpPr>
              <a:spLocks noChangeAspect="1" noChangeArrowheads="1"/>
            </p:cNvSpPr>
            <p:nvPr/>
          </p:nvSpPr>
          <p:spPr bwMode="auto">
            <a:xfrm flipH="1">
              <a:off x="5433"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5" name="Oval 84">
              <a:extLst>
                <a:ext uri="{FF2B5EF4-FFF2-40B4-BE49-F238E27FC236}">
                  <a16:creationId xmlns:a16="http://schemas.microsoft.com/office/drawing/2014/main" id="{89B4DFC1-9B1F-5F42-A916-C04AF865F41D}"/>
                </a:ext>
              </a:extLst>
            </p:cNvPr>
            <p:cNvSpPr>
              <a:spLocks noChangeAspect="1" noChangeArrowheads="1"/>
            </p:cNvSpPr>
            <p:nvPr/>
          </p:nvSpPr>
          <p:spPr bwMode="auto">
            <a:xfrm flipH="1">
              <a:off x="5232"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6" name="Oval 85">
              <a:extLst>
                <a:ext uri="{FF2B5EF4-FFF2-40B4-BE49-F238E27FC236}">
                  <a16:creationId xmlns:a16="http://schemas.microsoft.com/office/drawing/2014/main" id="{4B61F619-0CD5-DA4C-AAD8-8F0A7F705CC1}"/>
                </a:ext>
              </a:extLst>
            </p:cNvPr>
            <p:cNvSpPr>
              <a:spLocks noChangeAspect="1" noChangeArrowheads="1"/>
            </p:cNvSpPr>
            <p:nvPr/>
          </p:nvSpPr>
          <p:spPr bwMode="auto">
            <a:xfrm flipH="1">
              <a:off x="5031"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7" name="Oval 86">
              <a:extLst>
                <a:ext uri="{FF2B5EF4-FFF2-40B4-BE49-F238E27FC236}">
                  <a16:creationId xmlns:a16="http://schemas.microsoft.com/office/drawing/2014/main" id="{DE901A49-6813-524B-9F6F-334019C5E16B}"/>
                </a:ext>
              </a:extLst>
            </p:cNvPr>
            <p:cNvSpPr>
              <a:spLocks noChangeAspect="1" noChangeArrowheads="1"/>
            </p:cNvSpPr>
            <p:nvPr/>
          </p:nvSpPr>
          <p:spPr bwMode="auto">
            <a:xfrm flipH="1">
              <a:off x="4831"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8" name="Oval 87">
              <a:extLst>
                <a:ext uri="{FF2B5EF4-FFF2-40B4-BE49-F238E27FC236}">
                  <a16:creationId xmlns:a16="http://schemas.microsoft.com/office/drawing/2014/main" id="{020DC594-BAF0-A348-BA7A-4EBD1F190D7D}"/>
                </a:ext>
              </a:extLst>
            </p:cNvPr>
            <p:cNvSpPr>
              <a:spLocks noChangeAspect="1" noChangeArrowheads="1"/>
            </p:cNvSpPr>
            <p:nvPr/>
          </p:nvSpPr>
          <p:spPr bwMode="auto">
            <a:xfrm flipH="1">
              <a:off x="4630"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9" name="Oval 88">
              <a:extLst>
                <a:ext uri="{FF2B5EF4-FFF2-40B4-BE49-F238E27FC236}">
                  <a16:creationId xmlns:a16="http://schemas.microsoft.com/office/drawing/2014/main" id="{03B75310-B135-5043-AF5E-FE3CE56BCE7F}"/>
                </a:ext>
              </a:extLst>
            </p:cNvPr>
            <p:cNvSpPr>
              <a:spLocks noChangeAspect="1" noChangeArrowheads="1"/>
            </p:cNvSpPr>
            <p:nvPr/>
          </p:nvSpPr>
          <p:spPr bwMode="auto">
            <a:xfrm flipH="1">
              <a:off x="4429"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0" name="Oval 89">
              <a:extLst>
                <a:ext uri="{FF2B5EF4-FFF2-40B4-BE49-F238E27FC236}">
                  <a16:creationId xmlns:a16="http://schemas.microsoft.com/office/drawing/2014/main" id="{6CC6B7E8-6A24-BB47-AF76-3489C9F74ABC}"/>
                </a:ext>
              </a:extLst>
            </p:cNvPr>
            <p:cNvSpPr>
              <a:spLocks noChangeAspect="1" noChangeArrowheads="1"/>
            </p:cNvSpPr>
            <p:nvPr/>
          </p:nvSpPr>
          <p:spPr bwMode="auto">
            <a:xfrm flipH="1">
              <a:off x="4228"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1" name="Oval 90">
              <a:extLst>
                <a:ext uri="{FF2B5EF4-FFF2-40B4-BE49-F238E27FC236}">
                  <a16:creationId xmlns:a16="http://schemas.microsoft.com/office/drawing/2014/main" id="{7135B677-7D51-D647-A60A-A7038589CD23}"/>
                </a:ext>
              </a:extLst>
            </p:cNvPr>
            <p:cNvSpPr>
              <a:spLocks noChangeAspect="1" noChangeArrowheads="1"/>
            </p:cNvSpPr>
            <p:nvPr/>
          </p:nvSpPr>
          <p:spPr bwMode="auto">
            <a:xfrm flipH="1">
              <a:off x="4027"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2" name="Oval 91">
              <a:extLst>
                <a:ext uri="{FF2B5EF4-FFF2-40B4-BE49-F238E27FC236}">
                  <a16:creationId xmlns:a16="http://schemas.microsoft.com/office/drawing/2014/main" id="{9EAFE85D-B41F-3843-BD17-7C3E7985A5D7}"/>
                </a:ext>
              </a:extLst>
            </p:cNvPr>
            <p:cNvSpPr>
              <a:spLocks noChangeAspect="1" noChangeArrowheads="1"/>
            </p:cNvSpPr>
            <p:nvPr/>
          </p:nvSpPr>
          <p:spPr bwMode="auto">
            <a:xfrm flipH="1">
              <a:off x="3826"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3" name="Oval 92">
              <a:extLst>
                <a:ext uri="{FF2B5EF4-FFF2-40B4-BE49-F238E27FC236}">
                  <a16:creationId xmlns:a16="http://schemas.microsoft.com/office/drawing/2014/main" id="{2AC475A0-0421-FB42-93BF-BE753767F6FD}"/>
                </a:ext>
              </a:extLst>
            </p:cNvPr>
            <p:cNvSpPr>
              <a:spLocks noChangeAspect="1" noChangeArrowheads="1"/>
            </p:cNvSpPr>
            <p:nvPr/>
          </p:nvSpPr>
          <p:spPr bwMode="auto">
            <a:xfrm flipH="1">
              <a:off x="5341"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4" name="Oval 93">
              <a:extLst>
                <a:ext uri="{FF2B5EF4-FFF2-40B4-BE49-F238E27FC236}">
                  <a16:creationId xmlns:a16="http://schemas.microsoft.com/office/drawing/2014/main" id="{E8036388-C5F5-C44F-AB4A-B8AF834CF6A5}"/>
                </a:ext>
              </a:extLst>
            </p:cNvPr>
            <p:cNvSpPr>
              <a:spLocks noChangeAspect="1" noChangeArrowheads="1"/>
            </p:cNvSpPr>
            <p:nvPr/>
          </p:nvSpPr>
          <p:spPr bwMode="auto">
            <a:xfrm flipH="1">
              <a:off x="5140"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5" name="Oval 94">
              <a:extLst>
                <a:ext uri="{FF2B5EF4-FFF2-40B4-BE49-F238E27FC236}">
                  <a16:creationId xmlns:a16="http://schemas.microsoft.com/office/drawing/2014/main" id="{3B668696-D74D-CA42-9C32-1F7D2A226FFF}"/>
                </a:ext>
              </a:extLst>
            </p:cNvPr>
            <p:cNvSpPr>
              <a:spLocks noChangeAspect="1" noChangeArrowheads="1"/>
            </p:cNvSpPr>
            <p:nvPr/>
          </p:nvSpPr>
          <p:spPr bwMode="auto">
            <a:xfrm flipH="1">
              <a:off x="4939"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6" name="Oval 95">
              <a:extLst>
                <a:ext uri="{FF2B5EF4-FFF2-40B4-BE49-F238E27FC236}">
                  <a16:creationId xmlns:a16="http://schemas.microsoft.com/office/drawing/2014/main" id="{738AE5A7-F151-5846-B642-42D2DAE2518F}"/>
                </a:ext>
              </a:extLst>
            </p:cNvPr>
            <p:cNvSpPr>
              <a:spLocks noChangeAspect="1" noChangeArrowheads="1"/>
            </p:cNvSpPr>
            <p:nvPr/>
          </p:nvSpPr>
          <p:spPr bwMode="auto">
            <a:xfrm flipH="1">
              <a:off x="4738"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7" name="Oval 96">
              <a:extLst>
                <a:ext uri="{FF2B5EF4-FFF2-40B4-BE49-F238E27FC236}">
                  <a16:creationId xmlns:a16="http://schemas.microsoft.com/office/drawing/2014/main" id="{8CCE8C7D-DCFF-0F45-8F74-C96181057861}"/>
                </a:ext>
              </a:extLst>
            </p:cNvPr>
            <p:cNvSpPr>
              <a:spLocks noChangeAspect="1" noChangeArrowheads="1"/>
            </p:cNvSpPr>
            <p:nvPr/>
          </p:nvSpPr>
          <p:spPr bwMode="auto">
            <a:xfrm flipH="1">
              <a:off x="4537"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8" name="Oval 97">
              <a:extLst>
                <a:ext uri="{FF2B5EF4-FFF2-40B4-BE49-F238E27FC236}">
                  <a16:creationId xmlns:a16="http://schemas.microsoft.com/office/drawing/2014/main" id="{EF15DB8E-E1CB-2A45-8011-67076442B0BD}"/>
                </a:ext>
              </a:extLst>
            </p:cNvPr>
            <p:cNvSpPr>
              <a:spLocks noChangeAspect="1" noChangeArrowheads="1"/>
            </p:cNvSpPr>
            <p:nvPr/>
          </p:nvSpPr>
          <p:spPr bwMode="auto">
            <a:xfrm flipH="1">
              <a:off x="4336"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9" name="Oval 98">
              <a:extLst>
                <a:ext uri="{FF2B5EF4-FFF2-40B4-BE49-F238E27FC236}">
                  <a16:creationId xmlns:a16="http://schemas.microsoft.com/office/drawing/2014/main" id="{8187826A-3B34-F340-873C-87E734BF9F53}"/>
                </a:ext>
              </a:extLst>
            </p:cNvPr>
            <p:cNvSpPr>
              <a:spLocks noChangeAspect="1" noChangeArrowheads="1"/>
            </p:cNvSpPr>
            <p:nvPr/>
          </p:nvSpPr>
          <p:spPr bwMode="auto">
            <a:xfrm flipH="1">
              <a:off x="4136"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0" name="Oval 99">
              <a:extLst>
                <a:ext uri="{FF2B5EF4-FFF2-40B4-BE49-F238E27FC236}">
                  <a16:creationId xmlns:a16="http://schemas.microsoft.com/office/drawing/2014/main" id="{760A5CF0-31FD-FC4E-AEB7-0F47728878D7}"/>
                </a:ext>
              </a:extLst>
            </p:cNvPr>
            <p:cNvSpPr>
              <a:spLocks noChangeAspect="1" noChangeArrowheads="1"/>
            </p:cNvSpPr>
            <p:nvPr/>
          </p:nvSpPr>
          <p:spPr bwMode="auto">
            <a:xfrm flipH="1">
              <a:off x="3935"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1" name="Oval 100">
              <a:extLst>
                <a:ext uri="{FF2B5EF4-FFF2-40B4-BE49-F238E27FC236}">
                  <a16:creationId xmlns:a16="http://schemas.microsoft.com/office/drawing/2014/main" id="{D024C4E0-CAD1-AE4B-B8CA-93DBC1E89602}"/>
                </a:ext>
              </a:extLst>
            </p:cNvPr>
            <p:cNvSpPr>
              <a:spLocks noChangeAspect="1" noChangeArrowheads="1"/>
            </p:cNvSpPr>
            <p:nvPr/>
          </p:nvSpPr>
          <p:spPr bwMode="auto">
            <a:xfrm flipH="1">
              <a:off x="3734"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2" name="Oval 101">
              <a:extLst>
                <a:ext uri="{FF2B5EF4-FFF2-40B4-BE49-F238E27FC236}">
                  <a16:creationId xmlns:a16="http://schemas.microsoft.com/office/drawing/2014/main" id="{5DFEA507-E54F-BC47-906B-927DDCBFC5AB}"/>
                </a:ext>
              </a:extLst>
            </p:cNvPr>
            <p:cNvSpPr>
              <a:spLocks noChangeAspect="1" noChangeArrowheads="1"/>
            </p:cNvSpPr>
            <p:nvPr/>
          </p:nvSpPr>
          <p:spPr bwMode="auto">
            <a:xfrm>
              <a:off x="3767"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3" name="Oval 102">
              <a:extLst>
                <a:ext uri="{FF2B5EF4-FFF2-40B4-BE49-F238E27FC236}">
                  <a16:creationId xmlns:a16="http://schemas.microsoft.com/office/drawing/2014/main" id="{369286A2-9409-D14C-AD73-E8914B4FBCC6}"/>
                </a:ext>
              </a:extLst>
            </p:cNvPr>
            <p:cNvSpPr>
              <a:spLocks noChangeAspect="1" noChangeArrowheads="1"/>
            </p:cNvSpPr>
            <p:nvPr/>
          </p:nvSpPr>
          <p:spPr bwMode="auto">
            <a:xfrm>
              <a:off x="3968" y="2745"/>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4" name="Oval 103">
              <a:extLst>
                <a:ext uri="{FF2B5EF4-FFF2-40B4-BE49-F238E27FC236}">
                  <a16:creationId xmlns:a16="http://schemas.microsoft.com/office/drawing/2014/main" id="{2B73D414-8DEA-FE43-92EA-571AE595E34A}"/>
                </a:ext>
              </a:extLst>
            </p:cNvPr>
            <p:cNvSpPr>
              <a:spLocks noChangeAspect="1" noChangeArrowheads="1"/>
            </p:cNvSpPr>
            <p:nvPr/>
          </p:nvSpPr>
          <p:spPr bwMode="auto">
            <a:xfrm>
              <a:off x="4169"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5" name="Oval 104">
              <a:extLst>
                <a:ext uri="{FF2B5EF4-FFF2-40B4-BE49-F238E27FC236}">
                  <a16:creationId xmlns:a16="http://schemas.microsoft.com/office/drawing/2014/main" id="{605CF3F2-34D1-0F40-A0E3-3ECB8B40E3E0}"/>
                </a:ext>
              </a:extLst>
            </p:cNvPr>
            <p:cNvSpPr>
              <a:spLocks noChangeAspect="1" noChangeArrowheads="1"/>
            </p:cNvSpPr>
            <p:nvPr/>
          </p:nvSpPr>
          <p:spPr bwMode="auto">
            <a:xfrm>
              <a:off x="4370"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6" name="Oval 105">
              <a:extLst>
                <a:ext uri="{FF2B5EF4-FFF2-40B4-BE49-F238E27FC236}">
                  <a16:creationId xmlns:a16="http://schemas.microsoft.com/office/drawing/2014/main" id="{3F1C6B1B-7870-DD45-BCDD-B244B3CCE0A7}"/>
                </a:ext>
              </a:extLst>
            </p:cNvPr>
            <p:cNvSpPr>
              <a:spLocks noChangeAspect="1" noChangeArrowheads="1"/>
            </p:cNvSpPr>
            <p:nvPr/>
          </p:nvSpPr>
          <p:spPr bwMode="auto">
            <a:xfrm>
              <a:off x="4571"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7" name="Oval 106">
              <a:extLst>
                <a:ext uri="{FF2B5EF4-FFF2-40B4-BE49-F238E27FC236}">
                  <a16:creationId xmlns:a16="http://schemas.microsoft.com/office/drawing/2014/main" id="{49F09B02-A41C-BF47-8D38-43514FC8F9CB}"/>
                </a:ext>
              </a:extLst>
            </p:cNvPr>
            <p:cNvSpPr>
              <a:spLocks noChangeAspect="1" noChangeArrowheads="1"/>
            </p:cNvSpPr>
            <p:nvPr/>
          </p:nvSpPr>
          <p:spPr bwMode="auto">
            <a:xfrm>
              <a:off x="4772"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8" name="Oval 107">
              <a:extLst>
                <a:ext uri="{FF2B5EF4-FFF2-40B4-BE49-F238E27FC236}">
                  <a16:creationId xmlns:a16="http://schemas.microsoft.com/office/drawing/2014/main" id="{6D7E478E-ED32-7B4D-AD48-0FB3305DC626}"/>
                </a:ext>
              </a:extLst>
            </p:cNvPr>
            <p:cNvSpPr>
              <a:spLocks noChangeAspect="1" noChangeArrowheads="1"/>
            </p:cNvSpPr>
            <p:nvPr/>
          </p:nvSpPr>
          <p:spPr bwMode="auto">
            <a:xfrm>
              <a:off x="4972"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9" name="Oval 108">
              <a:extLst>
                <a:ext uri="{FF2B5EF4-FFF2-40B4-BE49-F238E27FC236}">
                  <a16:creationId xmlns:a16="http://schemas.microsoft.com/office/drawing/2014/main" id="{017772CC-B167-D84E-AD80-8D30ED29AA9E}"/>
                </a:ext>
              </a:extLst>
            </p:cNvPr>
            <p:cNvSpPr>
              <a:spLocks noChangeAspect="1" noChangeArrowheads="1"/>
            </p:cNvSpPr>
            <p:nvPr/>
          </p:nvSpPr>
          <p:spPr bwMode="auto">
            <a:xfrm>
              <a:off x="5173"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0" name="Oval 109">
              <a:extLst>
                <a:ext uri="{FF2B5EF4-FFF2-40B4-BE49-F238E27FC236}">
                  <a16:creationId xmlns:a16="http://schemas.microsoft.com/office/drawing/2014/main" id="{DA3492A7-AE5D-8340-8C5C-0D33048A5838}"/>
                </a:ext>
              </a:extLst>
            </p:cNvPr>
            <p:cNvSpPr>
              <a:spLocks noChangeAspect="1" noChangeArrowheads="1"/>
            </p:cNvSpPr>
            <p:nvPr/>
          </p:nvSpPr>
          <p:spPr bwMode="auto">
            <a:xfrm>
              <a:off x="5374"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1" name="Oval 110">
              <a:extLst>
                <a:ext uri="{FF2B5EF4-FFF2-40B4-BE49-F238E27FC236}">
                  <a16:creationId xmlns:a16="http://schemas.microsoft.com/office/drawing/2014/main" id="{371A5E36-D42D-6F48-AFFB-AF0BA8D668A7}"/>
                </a:ext>
              </a:extLst>
            </p:cNvPr>
            <p:cNvSpPr>
              <a:spLocks noChangeAspect="1" noChangeArrowheads="1"/>
            </p:cNvSpPr>
            <p:nvPr/>
          </p:nvSpPr>
          <p:spPr bwMode="auto">
            <a:xfrm>
              <a:off x="3860"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2" name="Oval 111">
              <a:extLst>
                <a:ext uri="{FF2B5EF4-FFF2-40B4-BE49-F238E27FC236}">
                  <a16:creationId xmlns:a16="http://schemas.microsoft.com/office/drawing/2014/main" id="{97F44623-412B-2C48-99E2-5EA18431A07D}"/>
                </a:ext>
              </a:extLst>
            </p:cNvPr>
            <p:cNvSpPr>
              <a:spLocks noChangeAspect="1" noChangeArrowheads="1"/>
            </p:cNvSpPr>
            <p:nvPr/>
          </p:nvSpPr>
          <p:spPr bwMode="auto">
            <a:xfrm>
              <a:off x="4061"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3" name="Oval 112">
              <a:extLst>
                <a:ext uri="{FF2B5EF4-FFF2-40B4-BE49-F238E27FC236}">
                  <a16:creationId xmlns:a16="http://schemas.microsoft.com/office/drawing/2014/main" id="{52287D1A-CB24-6341-AEA9-8EA37C15FDBB}"/>
                </a:ext>
              </a:extLst>
            </p:cNvPr>
            <p:cNvSpPr>
              <a:spLocks noChangeAspect="1" noChangeArrowheads="1"/>
            </p:cNvSpPr>
            <p:nvPr/>
          </p:nvSpPr>
          <p:spPr bwMode="auto">
            <a:xfrm>
              <a:off x="4262"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4" name="Oval 113">
              <a:extLst>
                <a:ext uri="{FF2B5EF4-FFF2-40B4-BE49-F238E27FC236}">
                  <a16:creationId xmlns:a16="http://schemas.microsoft.com/office/drawing/2014/main" id="{C41811EB-02AE-D047-BF3B-CF80D261A3A5}"/>
                </a:ext>
              </a:extLst>
            </p:cNvPr>
            <p:cNvSpPr>
              <a:spLocks noChangeAspect="1" noChangeArrowheads="1"/>
            </p:cNvSpPr>
            <p:nvPr/>
          </p:nvSpPr>
          <p:spPr bwMode="auto">
            <a:xfrm>
              <a:off x="4462" y="2745"/>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5" name="Oval 114">
              <a:extLst>
                <a:ext uri="{FF2B5EF4-FFF2-40B4-BE49-F238E27FC236}">
                  <a16:creationId xmlns:a16="http://schemas.microsoft.com/office/drawing/2014/main" id="{9C929DEF-BD99-6640-A6DC-E27D07FD104C}"/>
                </a:ext>
              </a:extLst>
            </p:cNvPr>
            <p:cNvSpPr>
              <a:spLocks noChangeAspect="1" noChangeArrowheads="1"/>
            </p:cNvSpPr>
            <p:nvPr/>
          </p:nvSpPr>
          <p:spPr bwMode="auto">
            <a:xfrm>
              <a:off x="4663"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6" name="Oval 115">
              <a:extLst>
                <a:ext uri="{FF2B5EF4-FFF2-40B4-BE49-F238E27FC236}">
                  <a16:creationId xmlns:a16="http://schemas.microsoft.com/office/drawing/2014/main" id="{7CB49AEE-8B62-F343-A54B-657C02A9A905}"/>
                </a:ext>
              </a:extLst>
            </p:cNvPr>
            <p:cNvSpPr>
              <a:spLocks noChangeAspect="1" noChangeArrowheads="1"/>
            </p:cNvSpPr>
            <p:nvPr/>
          </p:nvSpPr>
          <p:spPr bwMode="auto">
            <a:xfrm>
              <a:off x="4864" y="2745"/>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7" name="Oval 116">
              <a:extLst>
                <a:ext uri="{FF2B5EF4-FFF2-40B4-BE49-F238E27FC236}">
                  <a16:creationId xmlns:a16="http://schemas.microsoft.com/office/drawing/2014/main" id="{CA3381BF-8C84-2C48-8C49-E296DC724CE3}"/>
                </a:ext>
              </a:extLst>
            </p:cNvPr>
            <p:cNvSpPr>
              <a:spLocks noChangeAspect="1" noChangeArrowheads="1"/>
            </p:cNvSpPr>
            <p:nvPr/>
          </p:nvSpPr>
          <p:spPr bwMode="auto">
            <a:xfrm>
              <a:off x="5065"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8" name="Oval 117">
              <a:extLst>
                <a:ext uri="{FF2B5EF4-FFF2-40B4-BE49-F238E27FC236}">
                  <a16:creationId xmlns:a16="http://schemas.microsoft.com/office/drawing/2014/main" id="{A16A5357-D8D4-B64E-BA02-8775F1006C8D}"/>
                </a:ext>
              </a:extLst>
            </p:cNvPr>
            <p:cNvSpPr>
              <a:spLocks noChangeAspect="1" noChangeArrowheads="1"/>
            </p:cNvSpPr>
            <p:nvPr/>
          </p:nvSpPr>
          <p:spPr bwMode="auto">
            <a:xfrm>
              <a:off x="5266" y="2745"/>
              <a:ext cx="76"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9" name="Oval 118">
              <a:extLst>
                <a:ext uri="{FF2B5EF4-FFF2-40B4-BE49-F238E27FC236}">
                  <a16:creationId xmlns:a16="http://schemas.microsoft.com/office/drawing/2014/main" id="{6D8FC484-E274-994B-B0E4-225127E90AF4}"/>
                </a:ext>
              </a:extLst>
            </p:cNvPr>
            <p:cNvSpPr>
              <a:spLocks noChangeAspect="1" noChangeArrowheads="1"/>
            </p:cNvSpPr>
            <p:nvPr/>
          </p:nvSpPr>
          <p:spPr bwMode="auto">
            <a:xfrm>
              <a:off x="5466"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0" name="Oval 119">
              <a:extLst>
                <a:ext uri="{FF2B5EF4-FFF2-40B4-BE49-F238E27FC236}">
                  <a16:creationId xmlns:a16="http://schemas.microsoft.com/office/drawing/2014/main" id="{4B69B42A-AB35-5143-B5BE-775F8D74682A}"/>
                </a:ext>
              </a:extLst>
            </p:cNvPr>
            <p:cNvSpPr>
              <a:spLocks noChangeAspect="1" noChangeArrowheads="1"/>
            </p:cNvSpPr>
            <p:nvPr/>
          </p:nvSpPr>
          <p:spPr bwMode="auto">
            <a:xfrm flipH="1">
              <a:off x="5433"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1" name="Oval 120">
              <a:extLst>
                <a:ext uri="{FF2B5EF4-FFF2-40B4-BE49-F238E27FC236}">
                  <a16:creationId xmlns:a16="http://schemas.microsoft.com/office/drawing/2014/main" id="{4B988229-D16F-D44A-8BD4-6A78002D8F88}"/>
                </a:ext>
              </a:extLst>
            </p:cNvPr>
            <p:cNvSpPr>
              <a:spLocks noChangeAspect="1" noChangeArrowheads="1"/>
            </p:cNvSpPr>
            <p:nvPr/>
          </p:nvSpPr>
          <p:spPr bwMode="auto">
            <a:xfrm flipH="1">
              <a:off x="5232"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2" name="Oval 121">
              <a:extLst>
                <a:ext uri="{FF2B5EF4-FFF2-40B4-BE49-F238E27FC236}">
                  <a16:creationId xmlns:a16="http://schemas.microsoft.com/office/drawing/2014/main" id="{B45C533E-CFB5-CC4D-8EFE-709E9D4FEE82}"/>
                </a:ext>
              </a:extLst>
            </p:cNvPr>
            <p:cNvSpPr>
              <a:spLocks noChangeAspect="1" noChangeArrowheads="1"/>
            </p:cNvSpPr>
            <p:nvPr/>
          </p:nvSpPr>
          <p:spPr bwMode="auto">
            <a:xfrm flipH="1">
              <a:off x="5031"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3" name="Oval 122">
              <a:extLst>
                <a:ext uri="{FF2B5EF4-FFF2-40B4-BE49-F238E27FC236}">
                  <a16:creationId xmlns:a16="http://schemas.microsoft.com/office/drawing/2014/main" id="{90266052-A456-644E-BF22-33ADA77D0D8C}"/>
                </a:ext>
              </a:extLst>
            </p:cNvPr>
            <p:cNvSpPr>
              <a:spLocks noChangeAspect="1" noChangeArrowheads="1"/>
            </p:cNvSpPr>
            <p:nvPr/>
          </p:nvSpPr>
          <p:spPr bwMode="auto">
            <a:xfrm flipH="1">
              <a:off x="4831"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4" name="Oval 123">
              <a:extLst>
                <a:ext uri="{FF2B5EF4-FFF2-40B4-BE49-F238E27FC236}">
                  <a16:creationId xmlns:a16="http://schemas.microsoft.com/office/drawing/2014/main" id="{3F8A16BC-BEFD-3442-B5CA-3F33449DE1E8}"/>
                </a:ext>
              </a:extLst>
            </p:cNvPr>
            <p:cNvSpPr>
              <a:spLocks noChangeAspect="1" noChangeArrowheads="1"/>
            </p:cNvSpPr>
            <p:nvPr/>
          </p:nvSpPr>
          <p:spPr bwMode="auto">
            <a:xfrm flipH="1">
              <a:off x="4630"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5" name="Oval 124">
              <a:extLst>
                <a:ext uri="{FF2B5EF4-FFF2-40B4-BE49-F238E27FC236}">
                  <a16:creationId xmlns:a16="http://schemas.microsoft.com/office/drawing/2014/main" id="{6B904427-9539-0D48-AF60-0823B259B5E4}"/>
                </a:ext>
              </a:extLst>
            </p:cNvPr>
            <p:cNvSpPr>
              <a:spLocks noChangeAspect="1" noChangeArrowheads="1"/>
            </p:cNvSpPr>
            <p:nvPr/>
          </p:nvSpPr>
          <p:spPr bwMode="auto">
            <a:xfrm flipH="1">
              <a:off x="4429"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6" name="Oval 125">
              <a:extLst>
                <a:ext uri="{FF2B5EF4-FFF2-40B4-BE49-F238E27FC236}">
                  <a16:creationId xmlns:a16="http://schemas.microsoft.com/office/drawing/2014/main" id="{22E4E4B1-3ED8-EA46-AFF3-150EC3979F39}"/>
                </a:ext>
              </a:extLst>
            </p:cNvPr>
            <p:cNvSpPr>
              <a:spLocks noChangeAspect="1" noChangeArrowheads="1"/>
            </p:cNvSpPr>
            <p:nvPr/>
          </p:nvSpPr>
          <p:spPr bwMode="auto">
            <a:xfrm flipH="1">
              <a:off x="4228"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7" name="Oval 126">
              <a:extLst>
                <a:ext uri="{FF2B5EF4-FFF2-40B4-BE49-F238E27FC236}">
                  <a16:creationId xmlns:a16="http://schemas.microsoft.com/office/drawing/2014/main" id="{7E0B3F82-B7F9-C04B-A382-83F690A059B3}"/>
                </a:ext>
              </a:extLst>
            </p:cNvPr>
            <p:cNvSpPr>
              <a:spLocks noChangeAspect="1" noChangeArrowheads="1"/>
            </p:cNvSpPr>
            <p:nvPr/>
          </p:nvSpPr>
          <p:spPr bwMode="auto">
            <a:xfrm flipH="1">
              <a:off x="4027"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8" name="Oval 127">
              <a:extLst>
                <a:ext uri="{FF2B5EF4-FFF2-40B4-BE49-F238E27FC236}">
                  <a16:creationId xmlns:a16="http://schemas.microsoft.com/office/drawing/2014/main" id="{57CF82F0-1010-1B4D-874F-5A545851A404}"/>
                </a:ext>
              </a:extLst>
            </p:cNvPr>
            <p:cNvSpPr>
              <a:spLocks noChangeAspect="1" noChangeArrowheads="1"/>
            </p:cNvSpPr>
            <p:nvPr/>
          </p:nvSpPr>
          <p:spPr bwMode="auto">
            <a:xfrm flipH="1">
              <a:off x="3826"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9" name="Oval 128">
              <a:extLst>
                <a:ext uri="{FF2B5EF4-FFF2-40B4-BE49-F238E27FC236}">
                  <a16:creationId xmlns:a16="http://schemas.microsoft.com/office/drawing/2014/main" id="{61291C51-A8BC-F240-8779-481E808585F0}"/>
                </a:ext>
              </a:extLst>
            </p:cNvPr>
            <p:cNvSpPr>
              <a:spLocks noChangeAspect="1" noChangeArrowheads="1"/>
            </p:cNvSpPr>
            <p:nvPr/>
          </p:nvSpPr>
          <p:spPr bwMode="auto">
            <a:xfrm flipH="1">
              <a:off x="5341"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0" name="Oval 129">
              <a:extLst>
                <a:ext uri="{FF2B5EF4-FFF2-40B4-BE49-F238E27FC236}">
                  <a16:creationId xmlns:a16="http://schemas.microsoft.com/office/drawing/2014/main" id="{50A6B680-B684-0243-BEE1-81E4D3C49F0A}"/>
                </a:ext>
              </a:extLst>
            </p:cNvPr>
            <p:cNvSpPr>
              <a:spLocks noChangeAspect="1" noChangeArrowheads="1"/>
            </p:cNvSpPr>
            <p:nvPr/>
          </p:nvSpPr>
          <p:spPr bwMode="auto">
            <a:xfrm flipH="1">
              <a:off x="5140"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1" name="Oval 130">
              <a:extLst>
                <a:ext uri="{FF2B5EF4-FFF2-40B4-BE49-F238E27FC236}">
                  <a16:creationId xmlns:a16="http://schemas.microsoft.com/office/drawing/2014/main" id="{21BE820E-CC0C-5B4C-9E47-A069BBB17AA4}"/>
                </a:ext>
              </a:extLst>
            </p:cNvPr>
            <p:cNvSpPr>
              <a:spLocks noChangeAspect="1" noChangeArrowheads="1"/>
            </p:cNvSpPr>
            <p:nvPr/>
          </p:nvSpPr>
          <p:spPr bwMode="auto">
            <a:xfrm flipH="1">
              <a:off x="4939"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2" name="Oval 131">
              <a:extLst>
                <a:ext uri="{FF2B5EF4-FFF2-40B4-BE49-F238E27FC236}">
                  <a16:creationId xmlns:a16="http://schemas.microsoft.com/office/drawing/2014/main" id="{2D11CBDB-1CE5-D546-A230-678205913E3E}"/>
                </a:ext>
              </a:extLst>
            </p:cNvPr>
            <p:cNvSpPr>
              <a:spLocks noChangeAspect="1" noChangeArrowheads="1"/>
            </p:cNvSpPr>
            <p:nvPr/>
          </p:nvSpPr>
          <p:spPr bwMode="auto">
            <a:xfrm flipH="1">
              <a:off x="4738"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3" name="Oval 132">
              <a:extLst>
                <a:ext uri="{FF2B5EF4-FFF2-40B4-BE49-F238E27FC236}">
                  <a16:creationId xmlns:a16="http://schemas.microsoft.com/office/drawing/2014/main" id="{3D26AD9A-63EF-204B-ADC1-017D074F72A5}"/>
                </a:ext>
              </a:extLst>
            </p:cNvPr>
            <p:cNvSpPr>
              <a:spLocks noChangeAspect="1" noChangeArrowheads="1"/>
            </p:cNvSpPr>
            <p:nvPr/>
          </p:nvSpPr>
          <p:spPr bwMode="auto">
            <a:xfrm flipH="1">
              <a:off x="4537"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4" name="Oval 133">
              <a:extLst>
                <a:ext uri="{FF2B5EF4-FFF2-40B4-BE49-F238E27FC236}">
                  <a16:creationId xmlns:a16="http://schemas.microsoft.com/office/drawing/2014/main" id="{0A515DCB-B3A0-1B46-B5F7-8ED9C2A2A6D1}"/>
                </a:ext>
              </a:extLst>
            </p:cNvPr>
            <p:cNvSpPr>
              <a:spLocks noChangeAspect="1" noChangeArrowheads="1"/>
            </p:cNvSpPr>
            <p:nvPr/>
          </p:nvSpPr>
          <p:spPr bwMode="auto">
            <a:xfrm flipH="1">
              <a:off x="4336"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5" name="Oval 134">
              <a:extLst>
                <a:ext uri="{FF2B5EF4-FFF2-40B4-BE49-F238E27FC236}">
                  <a16:creationId xmlns:a16="http://schemas.microsoft.com/office/drawing/2014/main" id="{232AF3EF-C771-ED49-9C37-E88B28994F76}"/>
                </a:ext>
              </a:extLst>
            </p:cNvPr>
            <p:cNvSpPr>
              <a:spLocks noChangeAspect="1" noChangeArrowheads="1"/>
            </p:cNvSpPr>
            <p:nvPr/>
          </p:nvSpPr>
          <p:spPr bwMode="auto">
            <a:xfrm flipH="1">
              <a:off x="4136"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6" name="Oval 135">
              <a:extLst>
                <a:ext uri="{FF2B5EF4-FFF2-40B4-BE49-F238E27FC236}">
                  <a16:creationId xmlns:a16="http://schemas.microsoft.com/office/drawing/2014/main" id="{A394C6FD-8094-5848-BA3B-905D9F364194}"/>
                </a:ext>
              </a:extLst>
            </p:cNvPr>
            <p:cNvSpPr>
              <a:spLocks noChangeAspect="1" noChangeArrowheads="1"/>
            </p:cNvSpPr>
            <p:nvPr/>
          </p:nvSpPr>
          <p:spPr bwMode="auto">
            <a:xfrm flipH="1">
              <a:off x="3935"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7" name="Oval 136">
              <a:extLst>
                <a:ext uri="{FF2B5EF4-FFF2-40B4-BE49-F238E27FC236}">
                  <a16:creationId xmlns:a16="http://schemas.microsoft.com/office/drawing/2014/main" id="{0EA9A56A-523C-F348-8522-9F7426252305}"/>
                </a:ext>
              </a:extLst>
            </p:cNvPr>
            <p:cNvSpPr>
              <a:spLocks noChangeAspect="1" noChangeArrowheads="1"/>
            </p:cNvSpPr>
            <p:nvPr/>
          </p:nvSpPr>
          <p:spPr bwMode="auto">
            <a:xfrm flipH="1">
              <a:off x="3734"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8" name="Oval 137">
              <a:extLst>
                <a:ext uri="{FF2B5EF4-FFF2-40B4-BE49-F238E27FC236}">
                  <a16:creationId xmlns:a16="http://schemas.microsoft.com/office/drawing/2014/main" id="{DB6E051B-88AF-4049-9914-D062C1A23829}"/>
                </a:ext>
              </a:extLst>
            </p:cNvPr>
            <p:cNvSpPr>
              <a:spLocks noChangeAspect="1" noChangeArrowheads="1"/>
            </p:cNvSpPr>
            <p:nvPr/>
          </p:nvSpPr>
          <p:spPr bwMode="auto">
            <a:xfrm>
              <a:off x="3767"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9" name="Oval 138">
              <a:extLst>
                <a:ext uri="{FF2B5EF4-FFF2-40B4-BE49-F238E27FC236}">
                  <a16:creationId xmlns:a16="http://schemas.microsoft.com/office/drawing/2014/main" id="{A7E3657B-C210-7D49-9F09-EF5FED3AB717}"/>
                </a:ext>
              </a:extLst>
            </p:cNvPr>
            <p:cNvSpPr>
              <a:spLocks noChangeAspect="1" noChangeArrowheads="1"/>
            </p:cNvSpPr>
            <p:nvPr/>
          </p:nvSpPr>
          <p:spPr bwMode="auto">
            <a:xfrm>
              <a:off x="3968"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0" name="Oval 139">
              <a:extLst>
                <a:ext uri="{FF2B5EF4-FFF2-40B4-BE49-F238E27FC236}">
                  <a16:creationId xmlns:a16="http://schemas.microsoft.com/office/drawing/2014/main" id="{36157608-285C-5A42-9358-25399BA405A8}"/>
                </a:ext>
              </a:extLst>
            </p:cNvPr>
            <p:cNvSpPr>
              <a:spLocks noChangeAspect="1" noChangeArrowheads="1"/>
            </p:cNvSpPr>
            <p:nvPr/>
          </p:nvSpPr>
          <p:spPr bwMode="auto">
            <a:xfrm>
              <a:off x="4169"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1" name="Oval 140">
              <a:extLst>
                <a:ext uri="{FF2B5EF4-FFF2-40B4-BE49-F238E27FC236}">
                  <a16:creationId xmlns:a16="http://schemas.microsoft.com/office/drawing/2014/main" id="{4973ABC8-B19E-814F-8DA2-B9E59EAFEF79}"/>
                </a:ext>
              </a:extLst>
            </p:cNvPr>
            <p:cNvSpPr>
              <a:spLocks noChangeAspect="1" noChangeArrowheads="1"/>
            </p:cNvSpPr>
            <p:nvPr/>
          </p:nvSpPr>
          <p:spPr bwMode="auto">
            <a:xfrm>
              <a:off x="4370"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2" name="Oval 141">
              <a:extLst>
                <a:ext uri="{FF2B5EF4-FFF2-40B4-BE49-F238E27FC236}">
                  <a16:creationId xmlns:a16="http://schemas.microsoft.com/office/drawing/2014/main" id="{B99D8B53-44BD-5B42-9FD6-0B34672AA8A7}"/>
                </a:ext>
              </a:extLst>
            </p:cNvPr>
            <p:cNvSpPr>
              <a:spLocks noChangeAspect="1" noChangeArrowheads="1"/>
            </p:cNvSpPr>
            <p:nvPr/>
          </p:nvSpPr>
          <p:spPr bwMode="auto">
            <a:xfrm>
              <a:off x="4571"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3" name="Oval 142">
              <a:extLst>
                <a:ext uri="{FF2B5EF4-FFF2-40B4-BE49-F238E27FC236}">
                  <a16:creationId xmlns:a16="http://schemas.microsoft.com/office/drawing/2014/main" id="{15009362-BC3F-AB42-A7B9-224F70810C44}"/>
                </a:ext>
              </a:extLst>
            </p:cNvPr>
            <p:cNvSpPr>
              <a:spLocks noChangeAspect="1" noChangeArrowheads="1"/>
            </p:cNvSpPr>
            <p:nvPr/>
          </p:nvSpPr>
          <p:spPr bwMode="auto">
            <a:xfrm>
              <a:off x="4772"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4" name="Oval 143">
              <a:extLst>
                <a:ext uri="{FF2B5EF4-FFF2-40B4-BE49-F238E27FC236}">
                  <a16:creationId xmlns:a16="http://schemas.microsoft.com/office/drawing/2014/main" id="{BC068FC3-6C8B-874E-8F52-55DB388D1519}"/>
                </a:ext>
              </a:extLst>
            </p:cNvPr>
            <p:cNvSpPr>
              <a:spLocks noChangeAspect="1" noChangeArrowheads="1"/>
            </p:cNvSpPr>
            <p:nvPr/>
          </p:nvSpPr>
          <p:spPr bwMode="auto">
            <a:xfrm>
              <a:off x="4972"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5" name="Oval 144">
              <a:extLst>
                <a:ext uri="{FF2B5EF4-FFF2-40B4-BE49-F238E27FC236}">
                  <a16:creationId xmlns:a16="http://schemas.microsoft.com/office/drawing/2014/main" id="{FDC49E9C-2C26-F44E-A399-5D149BDC6F4D}"/>
                </a:ext>
              </a:extLst>
            </p:cNvPr>
            <p:cNvSpPr>
              <a:spLocks noChangeAspect="1" noChangeArrowheads="1"/>
            </p:cNvSpPr>
            <p:nvPr/>
          </p:nvSpPr>
          <p:spPr bwMode="auto">
            <a:xfrm>
              <a:off x="5173"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6" name="Oval 145">
              <a:extLst>
                <a:ext uri="{FF2B5EF4-FFF2-40B4-BE49-F238E27FC236}">
                  <a16:creationId xmlns:a16="http://schemas.microsoft.com/office/drawing/2014/main" id="{8C775E89-654F-D14D-AA4D-608AD91359F5}"/>
                </a:ext>
              </a:extLst>
            </p:cNvPr>
            <p:cNvSpPr>
              <a:spLocks noChangeAspect="1" noChangeArrowheads="1"/>
            </p:cNvSpPr>
            <p:nvPr/>
          </p:nvSpPr>
          <p:spPr bwMode="auto">
            <a:xfrm>
              <a:off x="5374"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7" name="Oval 146">
              <a:extLst>
                <a:ext uri="{FF2B5EF4-FFF2-40B4-BE49-F238E27FC236}">
                  <a16:creationId xmlns:a16="http://schemas.microsoft.com/office/drawing/2014/main" id="{9BE09C14-7DFB-A54A-A7AF-FF080A984501}"/>
                </a:ext>
              </a:extLst>
            </p:cNvPr>
            <p:cNvSpPr>
              <a:spLocks noChangeAspect="1" noChangeArrowheads="1"/>
            </p:cNvSpPr>
            <p:nvPr/>
          </p:nvSpPr>
          <p:spPr bwMode="auto">
            <a:xfrm>
              <a:off x="3860"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8" name="Oval 147">
              <a:extLst>
                <a:ext uri="{FF2B5EF4-FFF2-40B4-BE49-F238E27FC236}">
                  <a16:creationId xmlns:a16="http://schemas.microsoft.com/office/drawing/2014/main" id="{BFF3DBD9-B620-2944-90B4-C8F49151227B}"/>
                </a:ext>
              </a:extLst>
            </p:cNvPr>
            <p:cNvSpPr>
              <a:spLocks noChangeAspect="1" noChangeArrowheads="1"/>
            </p:cNvSpPr>
            <p:nvPr/>
          </p:nvSpPr>
          <p:spPr bwMode="auto">
            <a:xfrm>
              <a:off x="4061" y="2057"/>
              <a:ext cx="76"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9" name="Oval 148">
              <a:extLst>
                <a:ext uri="{FF2B5EF4-FFF2-40B4-BE49-F238E27FC236}">
                  <a16:creationId xmlns:a16="http://schemas.microsoft.com/office/drawing/2014/main" id="{398E5066-A0F5-F74E-A526-BF5E3061241C}"/>
                </a:ext>
              </a:extLst>
            </p:cNvPr>
            <p:cNvSpPr>
              <a:spLocks noChangeAspect="1" noChangeArrowheads="1"/>
            </p:cNvSpPr>
            <p:nvPr/>
          </p:nvSpPr>
          <p:spPr bwMode="auto">
            <a:xfrm>
              <a:off x="4262"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0" name="Oval 149">
              <a:extLst>
                <a:ext uri="{FF2B5EF4-FFF2-40B4-BE49-F238E27FC236}">
                  <a16:creationId xmlns:a16="http://schemas.microsoft.com/office/drawing/2014/main" id="{07739E70-4FDB-4145-9C43-D8D0BC8B0E84}"/>
                </a:ext>
              </a:extLst>
            </p:cNvPr>
            <p:cNvSpPr>
              <a:spLocks noChangeAspect="1" noChangeArrowheads="1"/>
            </p:cNvSpPr>
            <p:nvPr/>
          </p:nvSpPr>
          <p:spPr bwMode="auto">
            <a:xfrm>
              <a:off x="4462"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1" name="Oval 150">
              <a:extLst>
                <a:ext uri="{FF2B5EF4-FFF2-40B4-BE49-F238E27FC236}">
                  <a16:creationId xmlns:a16="http://schemas.microsoft.com/office/drawing/2014/main" id="{8AF249C2-6D37-064E-B351-6F5696030363}"/>
                </a:ext>
              </a:extLst>
            </p:cNvPr>
            <p:cNvSpPr>
              <a:spLocks noChangeAspect="1" noChangeArrowheads="1"/>
            </p:cNvSpPr>
            <p:nvPr/>
          </p:nvSpPr>
          <p:spPr bwMode="auto">
            <a:xfrm>
              <a:off x="4663" y="2057"/>
              <a:ext cx="77"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2" name="Oval 151">
              <a:extLst>
                <a:ext uri="{FF2B5EF4-FFF2-40B4-BE49-F238E27FC236}">
                  <a16:creationId xmlns:a16="http://schemas.microsoft.com/office/drawing/2014/main" id="{6C34523F-F4C4-B04B-9E82-F33E2F16BE5F}"/>
                </a:ext>
              </a:extLst>
            </p:cNvPr>
            <p:cNvSpPr>
              <a:spLocks noChangeAspect="1" noChangeArrowheads="1"/>
            </p:cNvSpPr>
            <p:nvPr/>
          </p:nvSpPr>
          <p:spPr bwMode="auto">
            <a:xfrm>
              <a:off x="4864"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3" name="Oval 152">
              <a:extLst>
                <a:ext uri="{FF2B5EF4-FFF2-40B4-BE49-F238E27FC236}">
                  <a16:creationId xmlns:a16="http://schemas.microsoft.com/office/drawing/2014/main" id="{069B7ECE-4B9E-224D-B02A-D331D7C23DC1}"/>
                </a:ext>
              </a:extLst>
            </p:cNvPr>
            <p:cNvSpPr>
              <a:spLocks noChangeAspect="1" noChangeArrowheads="1"/>
            </p:cNvSpPr>
            <p:nvPr/>
          </p:nvSpPr>
          <p:spPr bwMode="auto">
            <a:xfrm>
              <a:off x="5065"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4" name="Oval 153">
              <a:extLst>
                <a:ext uri="{FF2B5EF4-FFF2-40B4-BE49-F238E27FC236}">
                  <a16:creationId xmlns:a16="http://schemas.microsoft.com/office/drawing/2014/main" id="{1DA980AC-477E-D14E-B883-29C177604C26}"/>
                </a:ext>
              </a:extLst>
            </p:cNvPr>
            <p:cNvSpPr>
              <a:spLocks noChangeAspect="1" noChangeArrowheads="1"/>
            </p:cNvSpPr>
            <p:nvPr/>
          </p:nvSpPr>
          <p:spPr bwMode="auto">
            <a:xfrm>
              <a:off x="5266"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5" name="Oval 154">
              <a:extLst>
                <a:ext uri="{FF2B5EF4-FFF2-40B4-BE49-F238E27FC236}">
                  <a16:creationId xmlns:a16="http://schemas.microsoft.com/office/drawing/2014/main" id="{2CBC04C5-6A4C-E942-8A36-D4EF35E32D98}"/>
                </a:ext>
              </a:extLst>
            </p:cNvPr>
            <p:cNvSpPr>
              <a:spLocks noChangeAspect="1" noChangeArrowheads="1"/>
            </p:cNvSpPr>
            <p:nvPr/>
          </p:nvSpPr>
          <p:spPr bwMode="auto">
            <a:xfrm>
              <a:off x="5466"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6" name="Oval 155">
              <a:extLst>
                <a:ext uri="{FF2B5EF4-FFF2-40B4-BE49-F238E27FC236}">
                  <a16:creationId xmlns:a16="http://schemas.microsoft.com/office/drawing/2014/main" id="{16D5F9F8-424C-DD4F-B4B2-F344F7807651}"/>
                </a:ext>
              </a:extLst>
            </p:cNvPr>
            <p:cNvSpPr>
              <a:spLocks noChangeAspect="1" noChangeArrowheads="1"/>
            </p:cNvSpPr>
            <p:nvPr/>
          </p:nvSpPr>
          <p:spPr bwMode="auto">
            <a:xfrm flipH="1">
              <a:off x="5433"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7" name="Oval 156">
              <a:extLst>
                <a:ext uri="{FF2B5EF4-FFF2-40B4-BE49-F238E27FC236}">
                  <a16:creationId xmlns:a16="http://schemas.microsoft.com/office/drawing/2014/main" id="{3574A5DE-EFBF-1744-943A-666A8EF30E67}"/>
                </a:ext>
              </a:extLst>
            </p:cNvPr>
            <p:cNvSpPr>
              <a:spLocks noChangeAspect="1" noChangeArrowheads="1"/>
            </p:cNvSpPr>
            <p:nvPr/>
          </p:nvSpPr>
          <p:spPr bwMode="auto">
            <a:xfrm flipH="1">
              <a:off x="5232"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8" name="Oval 157">
              <a:extLst>
                <a:ext uri="{FF2B5EF4-FFF2-40B4-BE49-F238E27FC236}">
                  <a16:creationId xmlns:a16="http://schemas.microsoft.com/office/drawing/2014/main" id="{A1F91F71-0BF3-4546-9AA2-9DABF29D0F3D}"/>
                </a:ext>
              </a:extLst>
            </p:cNvPr>
            <p:cNvSpPr>
              <a:spLocks noChangeAspect="1" noChangeArrowheads="1"/>
            </p:cNvSpPr>
            <p:nvPr/>
          </p:nvSpPr>
          <p:spPr bwMode="auto">
            <a:xfrm flipH="1">
              <a:off x="5031"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9" name="Oval 158">
              <a:extLst>
                <a:ext uri="{FF2B5EF4-FFF2-40B4-BE49-F238E27FC236}">
                  <a16:creationId xmlns:a16="http://schemas.microsoft.com/office/drawing/2014/main" id="{B9239413-43A9-3048-A197-5CD6E5C6A24A}"/>
                </a:ext>
              </a:extLst>
            </p:cNvPr>
            <p:cNvSpPr>
              <a:spLocks noChangeAspect="1" noChangeArrowheads="1"/>
            </p:cNvSpPr>
            <p:nvPr/>
          </p:nvSpPr>
          <p:spPr bwMode="auto">
            <a:xfrm flipH="1">
              <a:off x="4831"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0" name="Oval 159">
              <a:extLst>
                <a:ext uri="{FF2B5EF4-FFF2-40B4-BE49-F238E27FC236}">
                  <a16:creationId xmlns:a16="http://schemas.microsoft.com/office/drawing/2014/main" id="{04E6CC1E-2D7F-C84A-9DC1-C467DD0441E4}"/>
                </a:ext>
              </a:extLst>
            </p:cNvPr>
            <p:cNvSpPr>
              <a:spLocks noChangeAspect="1" noChangeArrowheads="1"/>
            </p:cNvSpPr>
            <p:nvPr/>
          </p:nvSpPr>
          <p:spPr bwMode="auto">
            <a:xfrm flipH="1">
              <a:off x="4630"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1" name="Oval 160">
              <a:extLst>
                <a:ext uri="{FF2B5EF4-FFF2-40B4-BE49-F238E27FC236}">
                  <a16:creationId xmlns:a16="http://schemas.microsoft.com/office/drawing/2014/main" id="{F207D883-7E4B-A642-A790-2DD2E8C7B9EF}"/>
                </a:ext>
              </a:extLst>
            </p:cNvPr>
            <p:cNvSpPr>
              <a:spLocks noChangeAspect="1" noChangeArrowheads="1"/>
            </p:cNvSpPr>
            <p:nvPr/>
          </p:nvSpPr>
          <p:spPr bwMode="auto">
            <a:xfrm flipH="1">
              <a:off x="4429"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2" name="Oval 161">
              <a:extLst>
                <a:ext uri="{FF2B5EF4-FFF2-40B4-BE49-F238E27FC236}">
                  <a16:creationId xmlns:a16="http://schemas.microsoft.com/office/drawing/2014/main" id="{0908F410-D6BA-D049-AED1-D64505F8E328}"/>
                </a:ext>
              </a:extLst>
            </p:cNvPr>
            <p:cNvSpPr>
              <a:spLocks noChangeAspect="1" noChangeArrowheads="1"/>
            </p:cNvSpPr>
            <p:nvPr/>
          </p:nvSpPr>
          <p:spPr bwMode="auto">
            <a:xfrm flipH="1">
              <a:off x="4228"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3" name="Oval 162">
              <a:extLst>
                <a:ext uri="{FF2B5EF4-FFF2-40B4-BE49-F238E27FC236}">
                  <a16:creationId xmlns:a16="http://schemas.microsoft.com/office/drawing/2014/main" id="{D41FE03A-82FE-9D44-8D27-B723A6B14065}"/>
                </a:ext>
              </a:extLst>
            </p:cNvPr>
            <p:cNvSpPr>
              <a:spLocks noChangeAspect="1" noChangeArrowheads="1"/>
            </p:cNvSpPr>
            <p:nvPr/>
          </p:nvSpPr>
          <p:spPr bwMode="auto">
            <a:xfrm flipH="1">
              <a:off x="4027"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4" name="Oval 163">
              <a:extLst>
                <a:ext uri="{FF2B5EF4-FFF2-40B4-BE49-F238E27FC236}">
                  <a16:creationId xmlns:a16="http://schemas.microsoft.com/office/drawing/2014/main" id="{740F20B6-11FB-4B4C-ACA9-A3363EA580DA}"/>
                </a:ext>
              </a:extLst>
            </p:cNvPr>
            <p:cNvSpPr>
              <a:spLocks noChangeAspect="1" noChangeArrowheads="1"/>
            </p:cNvSpPr>
            <p:nvPr/>
          </p:nvSpPr>
          <p:spPr bwMode="auto">
            <a:xfrm flipH="1">
              <a:off x="3826"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5" name="Oval 164">
              <a:extLst>
                <a:ext uri="{FF2B5EF4-FFF2-40B4-BE49-F238E27FC236}">
                  <a16:creationId xmlns:a16="http://schemas.microsoft.com/office/drawing/2014/main" id="{E081CB58-9C8C-A844-B09B-467D8FC8BD20}"/>
                </a:ext>
              </a:extLst>
            </p:cNvPr>
            <p:cNvSpPr>
              <a:spLocks noChangeAspect="1" noChangeArrowheads="1"/>
            </p:cNvSpPr>
            <p:nvPr/>
          </p:nvSpPr>
          <p:spPr bwMode="auto">
            <a:xfrm flipH="1">
              <a:off x="5341"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6" name="Oval 165">
              <a:extLst>
                <a:ext uri="{FF2B5EF4-FFF2-40B4-BE49-F238E27FC236}">
                  <a16:creationId xmlns:a16="http://schemas.microsoft.com/office/drawing/2014/main" id="{8A376C08-C5B7-FA44-9AE0-4DFD05394830}"/>
                </a:ext>
              </a:extLst>
            </p:cNvPr>
            <p:cNvSpPr>
              <a:spLocks noChangeAspect="1" noChangeArrowheads="1"/>
            </p:cNvSpPr>
            <p:nvPr/>
          </p:nvSpPr>
          <p:spPr bwMode="auto">
            <a:xfrm flipH="1">
              <a:off x="5140" y="2124"/>
              <a:ext cx="76"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7" name="Oval 166">
              <a:extLst>
                <a:ext uri="{FF2B5EF4-FFF2-40B4-BE49-F238E27FC236}">
                  <a16:creationId xmlns:a16="http://schemas.microsoft.com/office/drawing/2014/main" id="{215FB7C9-11C7-CF40-A990-2B66C82556B3}"/>
                </a:ext>
              </a:extLst>
            </p:cNvPr>
            <p:cNvSpPr>
              <a:spLocks noChangeAspect="1" noChangeArrowheads="1"/>
            </p:cNvSpPr>
            <p:nvPr/>
          </p:nvSpPr>
          <p:spPr bwMode="auto">
            <a:xfrm flipH="1">
              <a:off x="4939"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8" name="Oval 167">
              <a:extLst>
                <a:ext uri="{FF2B5EF4-FFF2-40B4-BE49-F238E27FC236}">
                  <a16:creationId xmlns:a16="http://schemas.microsoft.com/office/drawing/2014/main" id="{D0C918D5-D810-EE4E-8989-75EB85F682D6}"/>
                </a:ext>
              </a:extLst>
            </p:cNvPr>
            <p:cNvSpPr>
              <a:spLocks noChangeAspect="1" noChangeArrowheads="1"/>
            </p:cNvSpPr>
            <p:nvPr/>
          </p:nvSpPr>
          <p:spPr bwMode="auto">
            <a:xfrm flipH="1">
              <a:off x="4738"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9" name="Oval 168">
              <a:extLst>
                <a:ext uri="{FF2B5EF4-FFF2-40B4-BE49-F238E27FC236}">
                  <a16:creationId xmlns:a16="http://schemas.microsoft.com/office/drawing/2014/main" id="{0742440C-5788-3F40-9CB5-7726088A41D1}"/>
                </a:ext>
              </a:extLst>
            </p:cNvPr>
            <p:cNvSpPr>
              <a:spLocks noChangeAspect="1" noChangeArrowheads="1"/>
            </p:cNvSpPr>
            <p:nvPr/>
          </p:nvSpPr>
          <p:spPr bwMode="auto">
            <a:xfrm flipH="1">
              <a:off x="4537"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0" name="Oval 169">
              <a:extLst>
                <a:ext uri="{FF2B5EF4-FFF2-40B4-BE49-F238E27FC236}">
                  <a16:creationId xmlns:a16="http://schemas.microsoft.com/office/drawing/2014/main" id="{28D93673-53C0-D843-8342-56318E94B94B}"/>
                </a:ext>
              </a:extLst>
            </p:cNvPr>
            <p:cNvSpPr>
              <a:spLocks noChangeAspect="1" noChangeArrowheads="1"/>
            </p:cNvSpPr>
            <p:nvPr/>
          </p:nvSpPr>
          <p:spPr bwMode="auto">
            <a:xfrm flipH="1">
              <a:off x="4336"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1" name="Oval 170">
              <a:extLst>
                <a:ext uri="{FF2B5EF4-FFF2-40B4-BE49-F238E27FC236}">
                  <a16:creationId xmlns:a16="http://schemas.microsoft.com/office/drawing/2014/main" id="{75D489CD-29FC-2F43-ADF1-F34052DC0446}"/>
                </a:ext>
              </a:extLst>
            </p:cNvPr>
            <p:cNvSpPr>
              <a:spLocks noChangeAspect="1" noChangeArrowheads="1"/>
            </p:cNvSpPr>
            <p:nvPr/>
          </p:nvSpPr>
          <p:spPr bwMode="auto">
            <a:xfrm flipH="1">
              <a:off x="4136"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2" name="Oval 171">
              <a:extLst>
                <a:ext uri="{FF2B5EF4-FFF2-40B4-BE49-F238E27FC236}">
                  <a16:creationId xmlns:a16="http://schemas.microsoft.com/office/drawing/2014/main" id="{F2C6B289-7DD0-2545-B26C-EB43A85F5817}"/>
                </a:ext>
              </a:extLst>
            </p:cNvPr>
            <p:cNvSpPr>
              <a:spLocks noChangeAspect="1" noChangeArrowheads="1"/>
            </p:cNvSpPr>
            <p:nvPr/>
          </p:nvSpPr>
          <p:spPr bwMode="auto">
            <a:xfrm flipH="1">
              <a:off x="3935"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3" name="Oval 172">
              <a:extLst>
                <a:ext uri="{FF2B5EF4-FFF2-40B4-BE49-F238E27FC236}">
                  <a16:creationId xmlns:a16="http://schemas.microsoft.com/office/drawing/2014/main" id="{8A552D2B-820A-D849-A4A8-87D132A1EF9C}"/>
                </a:ext>
              </a:extLst>
            </p:cNvPr>
            <p:cNvSpPr>
              <a:spLocks noChangeAspect="1" noChangeArrowheads="1"/>
            </p:cNvSpPr>
            <p:nvPr/>
          </p:nvSpPr>
          <p:spPr bwMode="auto">
            <a:xfrm flipH="1">
              <a:off x="3734"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4" name="Oval 173">
              <a:extLst>
                <a:ext uri="{FF2B5EF4-FFF2-40B4-BE49-F238E27FC236}">
                  <a16:creationId xmlns:a16="http://schemas.microsoft.com/office/drawing/2014/main" id="{A82DF9F2-BFAD-9844-99A9-509C071FAA8C}"/>
                </a:ext>
              </a:extLst>
            </p:cNvPr>
            <p:cNvSpPr>
              <a:spLocks noChangeAspect="1" noChangeArrowheads="1"/>
            </p:cNvSpPr>
            <p:nvPr/>
          </p:nvSpPr>
          <p:spPr bwMode="auto">
            <a:xfrm>
              <a:off x="3767"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5" name="Oval 174">
              <a:extLst>
                <a:ext uri="{FF2B5EF4-FFF2-40B4-BE49-F238E27FC236}">
                  <a16:creationId xmlns:a16="http://schemas.microsoft.com/office/drawing/2014/main" id="{25ACEE96-45C8-1747-A53B-53126819F230}"/>
                </a:ext>
              </a:extLst>
            </p:cNvPr>
            <p:cNvSpPr>
              <a:spLocks noChangeAspect="1" noChangeArrowheads="1"/>
            </p:cNvSpPr>
            <p:nvPr/>
          </p:nvSpPr>
          <p:spPr bwMode="auto">
            <a:xfrm>
              <a:off x="3968"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6" name="Oval 175">
              <a:extLst>
                <a:ext uri="{FF2B5EF4-FFF2-40B4-BE49-F238E27FC236}">
                  <a16:creationId xmlns:a16="http://schemas.microsoft.com/office/drawing/2014/main" id="{164FEA49-DE21-364B-88D4-995137E15A8B}"/>
                </a:ext>
              </a:extLst>
            </p:cNvPr>
            <p:cNvSpPr>
              <a:spLocks noChangeAspect="1" noChangeArrowheads="1"/>
            </p:cNvSpPr>
            <p:nvPr/>
          </p:nvSpPr>
          <p:spPr bwMode="auto">
            <a:xfrm>
              <a:off x="4169"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7" name="Oval 176">
              <a:extLst>
                <a:ext uri="{FF2B5EF4-FFF2-40B4-BE49-F238E27FC236}">
                  <a16:creationId xmlns:a16="http://schemas.microsoft.com/office/drawing/2014/main" id="{E756BB07-B4A9-3047-8B97-4E3CE3D036DB}"/>
                </a:ext>
              </a:extLst>
            </p:cNvPr>
            <p:cNvSpPr>
              <a:spLocks noChangeAspect="1" noChangeArrowheads="1"/>
            </p:cNvSpPr>
            <p:nvPr/>
          </p:nvSpPr>
          <p:spPr bwMode="auto">
            <a:xfrm>
              <a:off x="4370"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8" name="Oval 177">
              <a:extLst>
                <a:ext uri="{FF2B5EF4-FFF2-40B4-BE49-F238E27FC236}">
                  <a16:creationId xmlns:a16="http://schemas.microsoft.com/office/drawing/2014/main" id="{F0FCF6E1-EFB8-1E43-8AE7-1F576347EA1F}"/>
                </a:ext>
              </a:extLst>
            </p:cNvPr>
            <p:cNvSpPr>
              <a:spLocks noChangeAspect="1" noChangeArrowheads="1"/>
            </p:cNvSpPr>
            <p:nvPr/>
          </p:nvSpPr>
          <p:spPr bwMode="auto">
            <a:xfrm>
              <a:off x="4571"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9" name="Oval 178">
              <a:extLst>
                <a:ext uri="{FF2B5EF4-FFF2-40B4-BE49-F238E27FC236}">
                  <a16:creationId xmlns:a16="http://schemas.microsoft.com/office/drawing/2014/main" id="{89227239-677E-FC40-87BA-F60818837DBE}"/>
                </a:ext>
              </a:extLst>
            </p:cNvPr>
            <p:cNvSpPr>
              <a:spLocks noChangeAspect="1" noChangeArrowheads="1"/>
            </p:cNvSpPr>
            <p:nvPr/>
          </p:nvSpPr>
          <p:spPr bwMode="auto">
            <a:xfrm>
              <a:off x="4772"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0" name="Oval 179">
              <a:extLst>
                <a:ext uri="{FF2B5EF4-FFF2-40B4-BE49-F238E27FC236}">
                  <a16:creationId xmlns:a16="http://schemas.microsoft.com/office/drawing/2014/main" id="{E7DE1824-2940-E041-BAD7-B8FD7FBC9C17}"/>
                </a:ext>
              </a:extLst>
            </p:cNvPr>
            <p:cNvSpPr>
              <a:spLocks noChangeAspect="1" noChangeArrowheads="1"/>
            </p:cNvSpPr>
            <p:nvPr/>
          </p:nvSpPr>
          <p:spPr bwMode="auto">
            <a:xfrm>
              <a:off x="4972"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1" name="Oval 180">
              <a:extLst>
                <a:ext uri="{FF2B5EF4-FFF2-40B4-BE49-F238E27FC236}">
                  <a16:creationId xmlns:a16="http://schemas.microsoft.com/office/drawing/2014/main" id="{07E5ACE4-98FF-0C4A-902B-A74F99B0953F}"/>
                </a:ext>
              </a:extLst>
            </p:cNvPr>
            <p:cNvSpPr>
              <a:spLocks noChangeAspect="1" noChangeArrowheads="1"/>
            </p:cNvSpPr>
            <p:nvPr/>
          </p:nvSpPr>
          <p:spPr bwMode="auto">
            <a:xfrm>
              <a:off x="5173"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2" name="Oval 181">
              <a:extLst>
                <a:ext uri="{FF2B5EF4-FFF2-40B4-BE49-F238E27FC236}">
                  <a16:creationId xmlns:a16="http://schemas.microsoft.com/office/drawing/2014/main" id="{B2764EF6-0107-AB4F-8E06-86BC71E399F4}"/>
                </a:ext>
              </a:extLst>
            </p:cNvPr>
            <p:cNvSpPr>
              <a:spLocks noChangeAspect="1" noChangeArrowheads="1"/>
            </p:cNvSpPr>
            <p:nvPr/>
          </p:nvSpPr>
          <p:spPr bwMode="auto">
            <a:xfrm>
              <a:off x="5374"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3" name="Oval 182">
              <a:extLst>
                <a:ext uri="{FF2B5EF4-FFF2-40B4-BE49-F238E27FC236}">
                  <a16:creationId xmlns:a16="http://schemas.microsoft.com/office/drawing/2014/main" id="{8AE1E4A6-18F5-5D47-81EF-9DBB425E81FF}"/>
                </a:ext>
              </a:extLst>
            </p:cNvPr>
            <p:cNvSpPr>
              <a:spLocks noChangeAspect="1" noChangeArrowheads="1"/>
            </p:cNvSpPr>
            <p:nvPr/>
          </p:nvSpPr>
          <p:spPr bwMode="auto">
            <a:xfrm>
              <a:off x="3860"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4" name="Oval 183">
              <a:extLst>
                <a:ext uri="{FF2B5EF4-FFF2-40B4-BE49-F238E27FC236}">
                  <a16:creationId xmlns:a16="http://schemas.microsoft.com/office/drawing/2014/main" id="{63C45CC3-BA6B-4949-99B8-128A8C62D6F4}"/>
                </a:ext>
              </a:extLst>
            </p:cNvPr>
            <p:cNvSpPr>
              <a:spLocks noChangeAspect="1" noChangeArrowheads="1"/>
            </p:cNvSpPr>
            <p:nvPr/>
          </p:nvSpPr>
          <p:spPr bwMode="auto">
            <a:xfrm>
              <a:off x="4061"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5" name="Oval 184">
              <a:extLst>
                <a:ext uri="{FF2B5EF4-FFF2-40B4-BE49-F238E27FC236}">
                  <a16:creationId xmlns:a16="http://schemas.microsoft.com/office/drawing/2014/main" id="{130468A6-7DEF-8545-9B95-7E22DDB580D5}"/>
                </a:ext>
              </a:extLst>
            </p:cNvPr>
            <p:cNvSpPr>
              <a:spLocks noChangeAspect="1" noChangeArrowheads="1"/>
            </p:cNvSpPr>
            <p:nvPr/>
          </p:nvSpPr>
          <p:spPr bwMode="auto">
            <a:xfrm>
              <a:off x="4262"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6" name="Oval 185">
              <a:extLst>
                <a:ext uri="{FF2B5EF4-FFF2-40B4-BE49-F238E27FC236}">
                  <a16:creationId xmlns:a16="http://schemas.microsoft.com/office/drawing/2014/main" id="{530D8046-B40B-654F-970A-42B0C2BA2B36}"/>
                </a:ext>
              </a:extLst>
            </p:cNvPr>
            <p:cNvSpPr>
              <a:spLocks noChangeAspect="1" noChangeArrowheads="1"/>
            </p:cNvSpPr>
            <p:nvPr/>
          </p:nvSpPr>
          <p:spPr bwMode="auto">
            <a:xfrm>
              <a:off x="4462"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7" name="Oval 186">
              <a:extLst>
                <a:ext uri="{FF2B5EF4-FFF2-40B4-BE49-F238E27FC236}">
                  <a16:creationId xmlns:a16="http://schemas.microsoft.com/office/drawing/2014/main" id="{C3030FEF-57B5-3C40-A7A6-467A19AD5058}"/>
                </a:ext>
              </a:extLst>
            </p:cNvPr>
            <p:cNvSpPr>
              <a:spLocks noChangeAspect="1" noChangeArrowheads="1"/>
            </p:cNvSpPr>
            <p:nvPr/>
          </p:nvSpPr>
          <p:spPr bwMode="auto">
            <a:xfrm>
              <a:off x="4663"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8" name="Oval 187">
              <a:extLst>
                <a:ext uri="{FF2B5EF4-FFF2-40B4-BE49-F238E27FC236}">
                  <a16:creationId xmlns:a16="http://schemas.microsoft.com/office/drawing/2014/main" id="{773832D4-9109-E741-A40D-69906DBEA362}"/>
                </a:ext>
              </a:extLst>
            </p:cNvPr>
            <p:cNvSpPr>
              <a:spLocks noChangeAspect="1" noChangeArrowheads="1"/>
            </p:cNvSpPr>
            <p:nvPr/>
          </p:nvSpPr>
          <p:spPr bwMode="auto">
            <a:xfrm>
              <a:off x="4864"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9" name="Oval 188">
              <a:extLst>
                <a:ext uri="{FF2B5EF4-FFF2-40B4-BE49-F238E27FC236}">
                  <a16:creationId xmlns:a16="http://schemas.microsoft.com/office/drawing/2014/main" id="{04B34598-EE13-7647-AEB8-F761686572B6}"/>
                </a:ext>
              </a:extLst>
            </p:cNvPr>
            <p:cNvSpPr>
              <a:spLocks noChangeAspect="1" noChangeArrowheads="1"/>
            </p:cNvSpPr>
            <p:nvPr/>
          </p:nvSpPr>
          <p:spPr bwMode="auto">
            <a:xfrm>
              <a:off x="5065"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0" name="Oval 189">
              <a:extLst>
                <a:ext uri="{FF2B5EF4-FFF2-40B4-BE49-F238E27FC236}">
                  <a16:creationId xmlns:a16="http://schemas.microsoft.com/office/drawing/2014/main" id="{DE28DAF8-38F4-A24F-8FB9-F75A323329F7}"/>
                </a:ext>
              </a:extLst>
            </p:cNvPr>
            <p:cNvSpPr>
              <a:spLocks noChangeAspect="1" noChangeArrowheads="1"/>
            </p:cNvSpPr>
            <p:nvPr/>
          </p:nvSpPr>
          <p:spPr bwMode="auto">
            <a:xfrm>
              <a:off x="5266"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1" name="Oval 190">
              <a:extLst>
                <a:ext uri="{FF2B5EF4-FFF2-40B4-BE49-F238E27FC236}">
                  <a16:creationId xmlns:a16="http://schemas.microsoft.com/office/drawing/2014/main" id="{00BC01BF-1531-5E46-80FB-7D97DEAA2A64}"/>
                </a:ext>
              </a:extLst>
            </p:cNvPr>
            <p:cNvSpPr>
              <a:spLocks noChangeAspect="1" noChangeArrowheads="1"/>
            </p:cNvSpPr>
            <p:nvPr/>
          </p:nvSpPr>
          <p:spPr bwMode="auto">
            <a:xfrm>
              <a:off x="5466"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2" name="Oval 191">
              <a:extLst>
                <a:ext uri="{FF2B5EF4-FFF2-40B4-BE49-F238E27FC236}">
                  <a16:creationId xmlns:a16="http://schemas.microsoft.com/office/drawing/2014/main" id="{B632A3B3-53FF-0044-A452-641E4981EAF7}"/>
                </a:ext>
              </a:extLst>
            </p:cNvPr>
            <p:cNvSpPr>
              <a:spLocks noChangeAspect="1" noChangeArrowheads="1"/>
            </p:cNvSpPr>
            <p:nvPr/>
          </p:nvSpPr>
          <p:spPr bwMode="auto">
            <a:xfrm flipH="1">
              <a:off x="5433"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3" name="Oval 192">
              <a:extLst>
                <a:ext uri="{FF2B5EF4-FFF2-40B4-BE49-F238E27FC236}">
                  <a16:creationId xmlns:a16="http://schemas.microsoft.com/office/drawing/2014/main" id="{8D23276F-544A-3945-8010-B5BF543AA4CD}"/>
                </a:ext>
              </a:extLst>
            </p:cNvPr>
            <p:cNvSpPr>
              <a:spLocks noChangeAspect="1" noChangeArrowheads="1"/>
            </p:cNvSpPr>
            <p:nvPr/>
          </p:nvSpPr>
          <p:spPr bwMode="auto">
            <a:xfrm flipH="1">
              <a:off x="5232"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4" name="Oval 193">
              <a:extLst>
                <a:ext uri="{FF2B5EF4-FFF2-40B4-BE49-F238E27FC236}">
                  <a16:creationId xmlns:a16="http://schemas.microsoft.com/office/drawing/2014/main" id="{3A74F3B3-7193-7949-B8FF-C36CC4391D0B}"/>
                </a:ext>
              </a:extLst>
            </p:cNvPr>
            <p:cNvSpPr>
              <a:spLocks noChangeAspect="1" noChangeArrowheads="1"/>
            </p:cNvSpPr>
            <p:nvPr/>
          </p:nvSpPr>
          <p:spPr bwMode="auto">
            <a:xfrm flipH="1">
              <a:off x="5031"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5" name="Oval 194">
              <a:extLst>
                <a:ext uri="{FF2B5EF4-FFF2-40B4-BE49-F238E27FC236}">
                  <a16:creationId xmlns:a16="http://schemas.microsoft.com/office/drawing/2014/main" id="{6DFBA5A0-3E2B-5440-959A-75329CE88AD2}"/>
                </a:ext>
              </a:extLst>
            </p:cNvPr>
            <p:cNvSpPr>
              <a:spLocks noChangeAspect="1" noChangeArrowheads="1"/>
            </p:cNvSpPr>
            <p:nvPr/>
          </p:nvSpPr>
          <p:spPr bwMode="auto">
            <a:xfrm flipH="1">
              <a:off x="4831" y="2277"/>
              <a:ext cx="76"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6" name="Oval 195">
              <a:extLst>
                <a:ext uri="{FF2B5EF4-FFF2-40B4-BE49-F238E27FC236}">
                  <a16:creationId xmlns:a16="http://schemas.microsoft.com/office/drawing/2014/main" id="{C9BD5826-E1A2-F241-997F-B6A6326C2E99}"/>
                </a:ext>
              </a:extLst>
            </p:cNvPr>
            <p:cNvSpPr>
              <a:spLocks noChangeAspect="1" noChangeArrowheads="1"/>
            </p:cNvSpPr>
            <p:nvPr/>
          </p:nvSpPr>
          <p:spPr bwMode="auto">
            <a:xfrm flipH="1">
              <a:off x="4630"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7" name="Oval 196">
              <a:extLst>
                <a:ext uri="{FF2B5EF4-FFF2-40B4-BE49-F238E27FC236}">
                  <a16:creationId xmlns:a16="http://schemas.microsoft.com/office/drawing/2014/main" id="{C92F09F3-11B8-D94C-BDCD-9E32F7543DA6}"/>
                </a:ext>
              </a:extLst>
            </p:cNvPr>
            <p:cNvSpPr>
              <a:spLocks noChangeAspect="1" noChangeArrowheads="1"/>
            </p:cNvSpPr>
            <p:nvPr/>
          </p:nvSpPr>
          <p:spPr bwMode="auto">
            <a:xfrm flipH="1">
              <a:off x="4429"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8" name="Oval 197">
              <a:extLst>
                <a:ext uri="{FF2B5EF4-FFF2-40B4-BE49-F238E27FC236}">
                  <a16:creationId xmlns:a16="http://schemas.microsoft.com/office/drawing/2014/main" id="{C12EF8BE-41A0-F44D-BC2B-E002F2091215}"/>
                </a:ext>
              </a:extLst>
            </p:cNvPr>
            <p:cNvSpPr>
              <a:spLocks noChangeAspect="1" noChangeArrowheads="1"/>
            </p:cNvSpPr>
            <p:nvPr/>
          </p:nvSpPr>
          <p:spPr bwMode="auto">
            <a:xfrm flipH="1">
              <a:off x="4228"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9" name="Oval 198">
              <a:extLst>
                <a:ext uri="{FF2B5EF4-FFF2-40B4-BE49-F238E27FC236}">
                  <a16:creationId xmlns:a16="http://schemas.microsoft.com/office/drawing/2014/main" id="{98D73067-1459-2943-B76B-D47954435AC1}"/>
                </a:ext>
              </a:extLst>
            </p:cNvPr>
            <p:cNvSpPr>
              <a:spLocks noChangeAspect="1" noChangeArrowheads="1"/>
            </p:cNvSpPr>
            <p:nvPr/>
          </p:nvSpPr>
          <p:spPr bwMode="auto">
            <a:xfrm flipH="1">
              <a:off x="4027" y="2277"/>
              <a:ext cx="77"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0" name="Oval 199">
              <a:extLst>
                <a:ext uri="{FF2B5EF4-FFF2-40B4-BE49-F238E27FC236}">
                  <a16:creationId xmlns:a16="http://schemas.microsoft.com/office/drawing/2014/main" id="{E4DE7F58-19CD-2642-B041-7ABDE55FDB2A}"/>
                </a:ext>
              </a:extLst>
            </p:cNvPr>
            <p:cNvSpPr>
              <a:spLocks noChangeAspect="1" noChangeArrowheads="1"/>
            </p:cNvSpPr>
            <p:nvPr/>
          </p:nvSpPr>
          <p:spPr bwMode="auto">
            <a:xfrm flipH="1">
              <a:off x="3826"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1" name="Oval 200">
              <a:extLst>
                <a:ext uri="{FF2B5EF4-FFF2-40B4-BE49-F238E27FC236}">
                  <a16:creationId xmlns:a16="http://schemas.microsoft.com/office/drawing/2014/main" id="{D607E600-E782-2B41-9B7F-39389C5A033E}"/>
                </a:ext>
              </a:extLst>
            </p:cNvPr>
            <p:cNvSpPr>
              <a:spLocks noChangeAspect="1" noChangeArrowheads="1"/>
            </p:cNvSpPr>
            <p:nvPr/>
          </p:nvSpPr>
          <p:spPr bwMode="auto">
            <a:xfrm flipH="1">
              <a:off x="5341"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2" name="Oval 201">
              <a:extLst>
                <a:ext uri="{FF2B5EF4-FFF2-40B4-BE49-F238E27FC236}">
                  <a16:creationId xmlns:a16="http://schemas.microsoft.com/office/drawing/2014/main" id="{C563BD92-9AF8-8341-AEEC-5F21A29BAC57}"/>
                </a:ext>
              </a:extLst>
            </p:cNvPr>
            <p:cNvSpPr>
              <a:spLocks noChangeAspect="1" noChangeArrowheads="1"/>
            </p:cNvSpPr>
            <p:nvPr/>
          </p:nvSpPr>
          <p:spPr bwMode="auto">
            <a:xfrm flipH="1">
              <a:off x="5140"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3" name="Oval 202">
              <a:extLst>
                <a:ext uri="{FF2B5EF4-FFF2-40B4-BE49-F238E27FC236}">
                  <a16:creationId xmlns:a16="http://schemas.microsoft.com/office/drawing/2014/main" id="{DF7B89A2-347E-114D-9496-9A1D66A118FD}"/>
                </a:ext>
              </a:extLst>
            </p:cNvPr>
            <p:cNvSpPr>
              <a:spLocks noChangeAspect="1" noChangeArrowheads="1"/>
            </p:cNvSpPr>
            <p:nvPr/>
          </p:nvSpPr>
          <p:spPr bwMode="auto">
            <a:xfrm flipH="1">
              <a:off x="4939"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4" name="Oval 203">
              <a:extLst>
                <a:ext uri="{FF2B5EF4-FFF2-40B4-BE49-F238E27FC236}">
                  <a16:creationId xmlns:a16="http://schemas.microsoft.com/office/drawing/2014/main" id="{78D73978-83A7-EE4A-86AD-6FE2A0D4378E}"/>
                </a:ext>
              </a:extLst>
            </p:cNvPr>
            <p:cNvSpPr>
              <a:spLocks noChangeAspect="1" noChangeArrowheads="1"/>
            </p:cNvSpPr>
            <p:nvPr/>
          </p:nvSpPr>
          <p:spPr bwMode="auto">
            <a:xfrm flipH="1">
              <a:off x="4738"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5" name="Oval 204">
              <a:extLst>
                <a:ext uri="{FF2B5EF4-FFF2-40B4-BE49-F238E27FC236}">
                  <a16:creationId xmlns:a16="http://schemas.microsoft.com/office/drawing/2014/main" id="{39AD0060-735D-E34B-A652-7F9FA49698F3}"/>
                </a:ext>
              </a:extLst>
            </p:cNvPr>
            <p:cNvSpPr>
              <a:spLocks noChangeAspect="1" noChangeArrowheads="1"/>
            </p:cNvSpPr>
            <p:nvPr/>
          </p:nvSpPr>
          <p:spPr bwMode="auto">
            <a:xfrm flipH="1">
              <a:off x="4537"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6" name="Oval 205">
              <a:extLst>
                <a:ext uri="{FF2B5EF4-FFF2-40B4-BE49-F238E27FC236}">
                  <a16:creationId xmlns:a16="http://schemas.microsoft.com/office/drawing/2014/main" id="{CFFC01A2-17DB-CB44-A6BA-FB812C8281E9}"/>
                </a:ext>
              </a:extLst>
            </p:cNvPr>
            <p:cNvSpPr>
              <a:spLocks noChangeAspect="1" noChangeArrowheads="1"/>
            </p:cNvSpPr>
            <p:nvPr/>
          </p:nvSpPr>
          <p:spPr bwMode="auto">
            <a:xfrm flipH="1">
              <a:off x="4336"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7" name="Oval 206">
              <a:extLst>
                <a:ext uri="{FF2B5EF4-FFF2-40B4-BE49-F238E27FC236}">
                  <a16:creationId xmlns:a16="http://schemas.microsoft.com/office/drawing/2014/main" id="{8967B9B0-B26E-2444-A335-0DE0203B00BD}"/>
                </a:ext>
              </a:extLst>
            </p:cNvPr>
            <p:cNvSpPr>
              <a:spLocks noChangeAspect="1" noChangeArrowheads="1"/>
            </p:cNvSpPr>
            <p:nvPr/>
          </p:nvSpPr>
          <p:spPr bwMode="auto">
            <a:xfrm flipH="1">
              <a:off x="4136"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8" name="Oval 207">
              <a:extLst>
                <a:ext uri="{FF2B5EF4-FFF2-40B4-BE49-F238E27FC236}">
                  <a16:creationId xmlns:a16="http://schemas.microsoft.com/office/drawing/2014/main" id="{28E59822-AD8C-0A49-A143-26FD52310B82}"/>
                </a:ext>
              </a:extLst>
            </p:cNvPr>
            <p:cNvSpPr>
              <a:spLocks noChangeAspect="1" noChangeArrowheads="1"/>
            </p:cNvSpPr>
            <p:nvPr/>
          </p:nvSpPr>
          <p:spPr bwMode="auto">
            <a:xfrm flipH="1">
              <a:off x="3935"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9" name="Oval 208">
              <a:extLst>
                <a:ext uri="{FF2B5EF4-FFF2-40B4-BE49-F238E27FC236}">
                  <a16:creationId xmlns:a16="http://schemas.microsoft.com/office/drawing/2014/main" id="{425E5B35-8F1D-3E47-93E4-2B38E5F5A7A8}"/>
                </a:ext>
              </a:extLst>
            </p:cNvPr>
            <p:cNvSpPr>
              <a:spLocks noChangeAspect="1" noChangeArrowheads="1"/>
            </p:cNvSpPr>
            <p:nvPr/>
          </p:nvSpPr>
          <p:spPr bwMode="auto">
            <a:xfrm flipH="1">
              <a:off x="3734"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0" name="Oval 209">
              <a:extLst>
                <a:ext uri="{FF2B5EF4-FFF2-40B4-BE49-F238E27FC236}">
                  <a16:creationId xmlns:a16="http://schemas.microsoft.com/office/drawing/2014/main" id="{38F93DF4-76DF-4A41-9D56-CA924BB936DA}"/>
                </a:ext>
              </a:extLst>
            </p:cNvPr>
            <p:cNvSpPr>
              <a:spLocks noChangeAspect="1" noChangeArrowheads="1"/>
            </p:cNvSpPr>
            <p:nvPr/>
          </p:nvSpPr>
          <p:spPr bwMode="auto">
            <a:xfrm>
              <a:off x="3767"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1" name="Oval 210">
              <a:extLst>
                <a:ext uri="{FF2B5EF4-FFF2-40B4-BE49-F238E27FC236}">
                  <a16:creationId xmlns:a16="http://schemas.microsoft.com/office/drawing/2014/main" id="{3135F93F-7815-B244-8962-3CE048C74D7A}"/>
                </a:ext>
              </a:extLst>
            </p:cNvPr>
            <p:cNvSpPr>
              <a:spLocks noChangeAspect="1" noChangeArrowheads="1"/>
            </p:cNvSpPr>
            <p:nvPr/>
          </p:nvSpPr>
          <p:spPr bwMode="auto">
            <a:xfrm>
              <a:off x="3968"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2" name="Oval 211">
              <a:extLst>
                <a:ext uri="{FF2B5EF4-FFF2-40B4-BE49-F238E27FC236}">
                  <a16:creationId xmlns:a16="http://schemas.microsoft.com/office/drawing/2014/main" id="{FA71B20B-2E3D-364D-925F-863D40BF65FF}"/>
                </a:ext>
              </a:extLst>
            </p:cNvPr>
            <p:cNvSpPr>
              <a:spLocks noChangeAspect="1" noChangeArrowheads="1"/>
            </p:cNvSpPr>
            <p:nvPr/>
          </p:nvSpPr>
          <p:spPr bwMode="auto">
            <a:xfrm>
              <a:off x="4169"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3" name="Oval 212">
              <a:extLst>
                <a:ext uri="{FF2B5EF4-FFF2-40B4-BE49-F238E27FC236}">
                  <a16:creationId xmlns:a16="http://schemas.microsoft.com/office/drawing/2014/main" id="{C8F91619-E010-8B4E-B1DA-9A97ECED4D0B}"/>
                </a:ext>
              </a:extLst>
            </p:cNvPr>
            <p:cNvSpPr>
              <a:spLocks noChangeAspect="1" noChangeArrowheads="1"/>
            </p:cNvSpPr>
            <p:nvPr/>
          </p:nvSpPr>
          <p:spPr bwMode="auto">
            <a:xfrm>
              <a:off x="4370"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4" name="Oval 213">
              <a:extLst>
                <a:ext uri="{FF2B5EF4-FFF2-40B4-BE49-F238E27FC236}">
                  <a16:creationId xmlns:a16="http://schemas.microsoft.com/office/drawing/2014/main" id="{86C52141-F749-4C42-847B-96ED1F6EE295}"/>
                </a:ext>
              </a:extLst>
            </p:cNvPr>
            <p:cNvSpPr>
              <a:spLocks noChangeAspect="1" noChangeArrowheads="1"/>
            </p:cNvSpPr>
            <p:nvPr/>
          </p:nvSpPr>
          <p:spPr bwMode="auto">
            <a:xfrm>
              <a:off x="4571"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5" name="Oval 214">
              <a:extLst>
                <a:ext uri="{FF2B5EF4-FFF2-40B4-BE49-F238E27FC236}">
                  <a16:creationId xmlns:a16="http://schemas.microsoft.com/office/drawing/2014/main" id="{0C0FD618-7CA9-6E48-9294-C7F196DCB39E}"/>
                </a:ext>
              </a:extLst>
            </p:cNvPr>
            <p:cNvSpPr>
              <a:spLocks noChangeAspect="1" noChangeArrowheads="1"/>
            </p:cNvSpPr>
            <p:nvPr/>
          </p:nvSpPr>
          <p:spPr bwMode="auto">
            <a:xfrm>
              <a:off x="4772"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6" name="Oval 215">
              <a:extLst>
                <a:ext uri="{FF2B5EF4-FFF2-40B4-BE49-F238E27FC236}">
                  <a16:creationId xmlns:a16="http://schemas.microsoft.com/office/drawing/2014/main" id="{6F13A245-6673-F049-BA85-4CDF52B318F7}"/>
                </a:ext>
              </a:extLst>
            </p:cNvPr>
            <p:cNvSpPr>
              <a:spLocks noChangeAspect="1" noChangeArrowheads="1"/>
            </p:cNvSpPr>
            <p:nvPr/>
          </p:nvSpPr>
          <p:spPr bwMode="auto">
            <a:xfrm>
              <a:off x="4972"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7" name="Oval 216">
              <a:extLst>
                <a:ext uri="{FF2B5EF4-FFF2-40B4-BE49-F238E27FC236}">
                  <a16:creationId xmlns:a16="http://schemas.microsoft.com/office/drawing/2014/main" id="{4037417B-B7FC-E740-8E24-92C324248FEC}"/>
                </a:ext>
              </a:extLst>
            </p:cNvPr>
            <p:cNvSpPr>
              <a:spLocks noChangeAspect="1" noChangeArrowheads="1"/>
            </p:cNvSpPr>
            <p:nvPr/>
          </p:nvSpPr>
          <p:spPr bwMode="auto">
            <a:xfrm>
              <a:off x="5173" y="2363"/>
              <a:ext cx="77"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8" name="Oval 217">
              <a:extLst>
                <a:ext uri="{FF2B5EF4-FFF2-40B4-BE49-F238E27FC236}">
                  <a16:creationId xmlns:a16="http://schemas.microsoft.com/office/drawing/2014/main" id="{C8BF1396-69F5-B04C-8DD4-3C76A64FB3F5}"/>
                </a:ext>
              </a:extLst>
            </p:cNvPr>
            <p:cNvSpPr>
              <a:spLocks noChangeAspect="1" noChangeArrowheads="1"/>
            </p:cNvSpPr>
            <p:nvPr/>
          </p:nvSpPr>
          <p:spPr bwMode="auto">
            <a:xfrm>
              <a:off x="5374"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9" name="Oval 218">
              <a:extLst>
                <a:ext uri="{FF2B5EF4-FFF2-40B4-BE49-F238E27FC236}">
                  <a16:creationId xmlns:a16="http://schemas.microsoft.com/office/drawing/2014/main" id="{6192E636-3CC8-F14F-B048-205C3E519C16}"/>
                </a:ext>
              </a:extLst>
            </p:cNvPr>
            <p:cNvSpPr>
              <a:spLocks noChangeAspect="1" noChangeArrowheads="1"/>
            </p:cNvSpPr>
            <p:nvPr/>
          </p:nvSpPr>
          <p:spPr bwMode="auto">
            <a:xfrm>
              <a:off x="3860"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0" name="Oval 219">
              <a:extLst>
                <a:ext uri="{FF2B5EF4-FFF2-40B4-BE49-F238E27FC236}">
                  <a16:creationId xmlns:a16="http://schemas.microsoft.com/office/drawing/2014/main" id="{A7C49F88-19C4-C44B-B3F8-366E515F24DF}"/>
                </a:ext>
              </a:extLst>
            </p:cNvPr>
            <p:cNvSpPr>
              <a:spLocks noChangeAspect="1" noChangeArrowheads="1"/>
            </p:cNvSpPr>
            <p:nvPr/>
          </p:nvSpPr>
          <p:spPr bwMode="auto">
            <a:xfrm>
              <a:off x="4061"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1" name="Oval 220">
              <a:extLst>
                <a:ext uri="{FF2B5EF4-FFF2-40B4-BE49-F238E27FC236}">
                  <a16:creationId xmlns:a16="http://schemas.microsoft.com/office/drawing/2014/main" id="{E8427D71-2B3B-D84E-9468-E00530C9F418}"/>
                </a:ext>
              </a:extLst>
            </p:cNvPr>
            <p:cNvSpPr>
              <a:spLocks noChangeAspect="1" noChangeArrowheads="1"/>
            </p:cNvSpPr>
            <p:nvPr/>
          </p:nvSpPr>
          <p:spPr bwMode="auto">
            <a:xfrm>
              <a:off x="4262"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2" name="Oval 221">
              <a:extLst>
                <a:ext uri="{FF2B5EF4-FFF2-40B4-BE49-F238E27FC236}">
                  <a16:creationId xmlns:a16="http://schemas.microsoft.com/office/drawing/2014/main" id="{666D2603-90E5-0B4F-8C8C-DE7A4B487F44}"/>
                </a:ext>
              </a:extLst>
            </p:cNvPr>
            <p:cNvSpPr>
              <a:spLocks noChangeAspect="1" noChangeArrowheads="1"/>
            </p:cNvSpPr>
            <p:nvPr/>
          </p:nvSpPr>
          <p:spPr bwMode="auto">
            <a:xfrm>
              <a:off x="4462" y="2363"/>
              <a:ext cx="77"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3" name="Oval 222">
              <a:extLst>
                <a:ext uri="{FF2B5EF4-FFF2-40B4-BE49-F238E27FC236}">
                  <a16:creationId xmlns:a16="http://schemas.microsoft.com/office/drawing/2014/main" id="{1718B2EC-C3F1-0841-9488-7911B68834AD}"/>
                </a:ext>
              </a:extLst>
            </p:cNvPr>
            <p:cNvSpPr>
              <a:spLocks noChangeAspect="1" noChangeArrowheads="1"/>
            </p:cNvSpPr>
            <p:nvPr/>
          </p:nvSpPr>
          <p:spPr bwMode="auto">
            <a:xfrm>
              <a:off x="4663"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4" name="Oval 223">
              <a:extLst>
                <a:ext uri="{FF2B5EF4-FFF2-40B4-BE49-F238E27FC236}">
                  <a16:creationId xmlns:a16="http://schemas.microsoft.com/office/drawing/2014/main" id="{BB417800-2D57-6344-83BC-6B6F0089DBBE}"/>
                </a:ext>
              </a:extLst>
            </p:cNvPr>
            <p:cNvSpPr>
              <a:spLocks noChangeAspect="1" noChangeArrowheads="1"/>
            </p:cNvSpPr>
            <p:nvPr/>
          </p:nvSpPr>
          <p:spPr bwMode="auto">
            <a:xfrm>
              <a:off x="4864"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5" name="Oval 224">
              <a:extLst>
                <a:ext uri="{FF2B5EF4-FFF2-40B4-BE49-F238E27FC236}">
                  <a16:creationId xmlns:a16="http://schemas.microsoft.com/office/drawing/2014/main" id="{64BF09C2-8613-6943-AE25-55942220DE29}"/>
                </a:ext>
              </a:extLst>
            </p:cNvPr>
            <p:cNvSpPr>
              <a:spLocks noChangeAspect="1" noChangeArrowheads="1"/>
            </p:cNvSpPr>
            <p:nvPr/>
          </p:nvSpPr>
          <p:spPr bwMode="auto">
            <a:xfrm>
              <a:off x="5065"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6" name="Oval 225">
              <a:extLst>
                <a:ext uri="{FF2B5EF4-FFF2-40B4-BE49-F238E27FC236}">
                  <a16:creationId xmlns:a16="http://schemas.microsoft.com/office/drawing/2014/main" id="{1D9E5BD8-CD67-D044-BA97-2671D3BD5C7A}"/>
                </a:ext>
              </a:extLst>
            </p:cNvPr>
            <p:cNvSpPr>
              <a:spLocks noChangeAspect="1" noChangeArrowheads="1"/>
            </p:cNvSpPr>
            <p:nvPr/>
          </p:nvSpPr>
          <p:spPr bwMode="auto">
            <a:xfrm>
              <a:off x="5266"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7" name="Oval 226">
              <a:extLst>
                <a:ext uri="{FF2B5EF4-FFF2-40B4-BE49-F238E27FC236}">
                  <a16:creationId xmlns:a16="http://schemas.microsoft.com/office/drawing/2014/main" id="{FF3EC54C-BBE9-7C48-A695-D87AA5F0B581}"/>
                </a:ext>
              </a:extLst>
            </p:cNvPr>
            <p:cNvSpPr>
              <a:spLocks noChangeAspect="1" noChangeArrowheads="1"/>
            </p:cNvSpPr>
            <p:nvPr/>
          </p:nvSpPr>
          <p:spPr bwMode="auto">
            <a:xfrm>
              <a:off x="5466"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8" name="Line 227">
              <a:extLst>
                <a:ext uri="{FF2B5EF4-FFF2-40B4-BE49-F238E27FC236}">
                  <a16:creationId xmlns:a16="http://schemas.microsoft.com/office/drawing/2014/main" id="{67C8092F-A338-C741-8C8D-5A3C0AD397E6}"/>
                </a:ext>
              </a:extLst>
            </p:cNvPr>
            <p:cNvSpPr>
              <a:spLocks noChangeAspect="1" noChangeShapeType="1"/>
            </p:cNvSpPr>
            <p:nvPr/>
          </p:nvSpPr>
          <p:spPr bwMode="auto">
            <a:xfrm>
              <a:off x="3717" y="576"/>
              <a:ext cx="0" cy="2370"/>
            </a:xfrm>
            <a:prstGeom prst="line">
              <a:avLst/>
            </a:prstGeom>
            <a:noFill/>
            <a:ln/>
            <a:extLst>
              <a:ext uri="{909E8E84-426E-40DD-AFC4-6F175D3DCCD1}">
                <a14:hiddenFill xmlns:a14="http://schemas.microsoft.com/office/drawing/2010/main">
                  <a:noFill/>
                </a14:hiddenFill>
              </a:ext>
            </a:extLst>
          </p:spPr>
          <p:txBody>
            <a:bodyPr wrap="none" anchor="ctr"/>
            <a:lstStyle/>
            <a:p>
              <a:endParaRPr lang="zh-CN" altLang="en-US">
                <a:latin typeface="+mn-lt"/>
                <a:ea typeface="+mj-ea"/>
              </a:endParaRPr>
            </a:p>
          </p:txBody>
        </p:sp>
        <p:sp>
          <p:nvSpPr>
            <p:cNvPr id="229" name="Line 228">
              <a:extLst>
                <a:ext uri="{FF2B5EF4-FFF2-40B4-BE49-F238E27FC236}">
                  <a16:creationId xmlns:a16="http://schemas.microsoft.com/office/drawing/2014/main" id="{E80BF9F6-3F5D-144C-A0AB-766EB1402FA6}"/>
                </a:ext>
              </a:extLst>
            </p:cNvPr>
            <p:cNvSpPr>
              <a:spLocks noChangeAspect="1" noChangeShapeType="1"/>
            </p:cNvSpPr>
            <p:nvPr/>
          </p:nvSpPr>
          <p:spPr bwMode="auto">
            <a:xfrm>
              <a:off x="5578" y="576"/>
              <a:ext cx="0" cy="2370"/>
            </a:xfrm>
            <a:prstGeom prst="line">
              <a:avLst/>
            </a:prstGeom>
            <a:noFill/>
            <a:ln/>
            <a:extLst>
              <a:ext uri="{909E8E84-426E-40DD-AFC4-6F175D3DCCD1}">
                <a14:hiddenFill xmlns:a14="http://schemas.microsoft.com/office/drawing/2010/main">
                  <a:noFill/>
                </a14:hiddenFill>
              </a:ext>
            </a:extLst>
          </p:spPr>
          <p:txBody>
            <a:bodyPr wrap="none" anchor="ctr"/>
            <a:lstStyle/>
            <a:p>
              <a:endParaRPr lang="zh-CN" altLang="en-US">
                <a:latin typeface="+mn-lt"/>
                <a:ea typeface="+mj-ea"/>
              </a:endParaRPr>
            </a:p>
          </p:txBody>
        </p:sp>
        <p:sp>
          <p:nvSpPr>
            <p:cNvPr id="230" name="Line 229">
              <a:extLst>
                <a:ext uri="{FF2B5EF4-FFF2-40B4-BE49-F238E27FC236}">
                  <a16:creationId xmlns:a16="http://schemas.microsoft.com/office/drawing/2014/main" id="{F558DEC3-6998-8342-BAF0-1EBB93FC2786}"/>
                </a:ext>
              </a:extLst>
            </p:cNvPr>
            <p:cNvSpPr>
              <a:spLocks noChangeAspect="1" noChangeShapeType="1"/>
            </p:cNvSpPr>
            <p:nvPr/>
          </p:nvSpPr>
          <p:spPr bwMode="auto">
            <a:xfrm rot="5400000">
              <a:off x="4649" y="2003"/>
              <a:ext cx="0" cy="1885"/>
            </a:xfrm>
            <a:prstGeom prst="line">
              <a:avLst/>
            </a:prstGeom>
            <a:noFill/>
            <a:ln/>
            <a:extLst>
              <a:ext uri="{909E8E84-426E-40DD-AFC4-6F175D3DCCD1}">
                <a14:hiddenFill xmlns:a14="http://schemas.microsoft.com/office/drawing/2010/main">
                  <a:noFill/>
                </a14:hiddenFill>
              </a:ext>
            </a:extLst>
          </p:spPr>
          <p:txBody>
            <a:bodyPr wrap="none" anchor="ctr"/>
            <a:lstStyle/>
            <a:p>
              <a:endParaRPr lang="zh-CN" altLang="en-US">
                <a:latin typeface="+mn-lt"/>
                <a:ea typeface="+mj-ea"/>
              </a:endParaRPr>
            </a:p>
          </p:txBody>
        </p:sp>
        <p:sp>
          <p:nvSpPr>
            <p:cNvPr id="231" name="Line 230">
              <a:extLst>
                <a:ext uri="{FF2B5EF4-FFF2-40B4-BE49-F238E27FC236}">
                  <a16:creationId xmlns:a16="http://schemas.microsoft.com/office/drawing/2014/main" id="{7553CF1D-D8EE-0B4B-A92D-CF618AFF3C02}"/>
                </a:ext>
              </a:extLst>
            </p:cNvPr>
            <p:cNvSpPr>
              <a:spLocks noChangeAspect="1" noChangeShapeType="1"/>
            </p:cNvSpPr>
            <p:nvPr/>
          </p:nvSpPr>
          <p:spPr bwMode="auto">
            <a:xfrm rot="5400000">
              <a:off x="4639" y="-348"/>
              <a:ext cx="0" cy="1885"/>
            </a:xfrm>
            <a:prstGeom prst="line">
              <a:avLst/>
            </a:prstGeom>
            <a:noFill/>
            <a:ln/>
            <a:extLst>
              <a:ext uri="{909E8E84-426E-40DD-AFC4-6F175D3DCCD1}">
                <a14:hiddenFill xmlns:a14="http://schemas.microsoft.com/office/drawing/2010/main">
                  <a:noFill/>
                </a14:hiddenFill>
              </a:ext>
            </a:extLst>
          </p:spPr>
          <p:txBody>
            <a:bodyPr wrap="none" anchor="ctr"/>
            <a:lstStyle/>
            <a:p>
              <a:endParaRPr lang="zh-CN" altLang="en-US">
                <a:latin typeface="+mn-lt"/>
                <a:ea typeface="+mj-ea"/>
              </a:endParaRPr>
            </a:p>
          </p:txBody>
        </p:sp>
        <p:sp>
          <p:nvSpPr>
            <p:cNvPr id="232" name="Oval 231">
              <a:extLst>
                <a:ext uri="{FF2B5EF4-FFF2-40B4-BE49-F238E27FC236}">
                  <a16:creationId xmlns:a16="http://schemas.microsoft.com/office/drawing/2014/main" id="{AAC1685B-A602-1446-9C39-04649150558B}"/>
                </a:ext>
              </a:extLst>
            </p:cNvPr>
            <p:cNvSpPr>
              <a:spLocks noChangeAspect="1" noChangeArrowheads="1"/>
            </p:cNvSpPr>
            <p:nvPr/>
          </p:nvSpPr>
          <p:spPr bwMode="auto">
            <a:xfrm flipH="1">
              <a:off x="4752" y="3072"/>
              <a:ext cx="76"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3" name="Oval 232">
              <a:extLst>
                <a:ext uri="{FF2B5EF4-FFF2-40B4-BE49-F238E27FC236}">
                  <a16:creationId xmlns:a16="http://schemas.microsoft.com/office/drawing/2014/main" id="{B35F1503-13EA-7245-840D-937604C1DBCE}"/>
                </a:ext>
              </a:extLst>
            </p:cNvPr>
            <p:cNvSpPr>
              <a:spLocks noChangeAspect="1" noChangeArrowheads="1"/>
            </p:cNvSpPr>
            <p:nvPr/>
          </p:nvSpPr>
          <p:spPr bwMode="auto">
            <a:xfrm>
              <a:off x="3792" y="307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4" name="Text Box 235">
              <a:extLst>
                <a:ext uri="{FF2B5EF4-FFF2-40B4-BE49-F238E27FC236}">
                  <a16:creationId xmlns:a16="http://schemas.microsoft.com/office/drawing/2014/main" id="{B8647353-4596-5D46-A32C-C420E6F13238}"/>
                </a:ext>
              </a:extLst>
            </p:cNvPr>
            <p:cNvSpPr txBox="1">
              <a:spLocks noChangeArrowheads="1"/>
            </p:cNvSpPr>
            <p:nvPr/>
          </p:nvSpPr>
          <p:spPr bwMode="auto">
            <a:xfrm>
              <a:off x="4080" y="3168"/>
              <a:ext cx="1053"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120000"/>
                </a:lnSpc>
                <a:spcBef>
                  <a:spcPct val="50000"/>
                </a:spcBef>
                <a:buFontTx/>
                <a:buChar char="•"/>
              </a:pPr>
              <a:r>
                <a:rPr lang="en-US" altLang="zh-CN" sz="2000">
                  <a:latin typeface="+mn-lt"/>
                  <a:ea typeface="+mj-ea"/>
                </a:rPr>
                <a:t>  </a:t>
              </a:r>
              <a:r>
                <a:rPr lang="zh-CN" altLang="en-US" sz="2000">
                  <a:latin typeface="+mn-lt"/>
                  <a:ea typeface="+mj-ea"/>
                </a:rPr>
                <a:t>微观图像</a:t>
              </a:r>
            </a:p>
          </p:txBody>
        </p:sp>
        <p:sp>
          <p:nvSpPr>
            <p:cNvPr id="235" name="Oval 236">
              <a:extLst>
                <a:ext uri="{FF2B5EF4-FFF2-40B4-BE49-F238E27FC236}">
                  <a16:creationId xmlns:a16="http://schemas.microsoft.com/office/drawing/2014/main" id="{0C2AA954-925F-8544-A524-94D5962801B3}"/>
                </a:ext>
              </a:extLst>
            </p:cNvPr>
            <p:cNvSpPr>
              <a:spLocks noChangeAspect="1" noChangeArrowheads="1"/>
            </p:cNvSpPr>
            <p:nvPr/>
          </p:nvSpPr>
          <p:spPr bwMode="auto">
            <a:xfrm flipH="1">
              <a:off x="4460" y="126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6" name="Oval 237">
              <a:extLst>
                <a:ext uri="{FF2B5EF4-FFF2-40B4-BE49-F238E27FC236}">
                  <a16:creationId xmlns:a16="http://schemas.microsoft.com/office/drawing/2014/main" id="{63C6B201-B0D0-C949-AA53-BA2F484583DD}"/>
                </a:ext>
              </a:extLst>
            </p:cNvPr>
            <p:cNvSpPr>
              <a:spLocks noChangeAspect="1" noChangeArrowheads="1"/>
            </p:cNvSpPr>
            <p:nvPr/>
          </p:nvSpPr>
          <p:spPr bwMode="auto">
            <a:xfrm>
              <a:off x="4287" y="1883"/>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7" name="Oval 238">
              <a:extLst>
                <a:ext uri="{FF2B5EF4-FFF2-40B4-BE49-F238E27FC236}">
                  <a16:creationId xmlns:a16="http://schemas.microsoft.com/office/drawing/2014/main" id="{F07D337F-C0A8-AD4A-9624-6A94F7CCB7EC}"/>
                </a:ext>
              </a:extLst>
            </p:cNvPr>
            <p:cNvSpPr>
              <a:spLocks noChangeAspect="1" noChangeArrowheads="1"/>
            </p:cNvSpPr>
            <p:nvPr/>
          </p:nvSpPr>
          <p:spPr bwMode="auto">
            <a:xfrm>
              <a:off x="5186" y="1481"/>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8" name="Oval 239">
              <a:extLst>
                <a:ext uri="{FF2B5EF4-FFF2-40B4-BE49-F238E27FC236}">
                  <a16:creationId xmlns:a16="http://schemas.microsoft.com/office/drawing/2014/main" id="{195B4068-6C6D-2148-88EF-77936D56793C}"/>
                </a:ext>
              </a:extLst>
            </p:cNvPr>
            <p:cNvSpPr>
              <a:spLocks noChangeAspect="1" noChangeArrowheads="1"/>
            </p:cNvSpPr>
            <p:nvPr/>
          </p:nvSpPr>
          <p:spPr bwMode="auto">
            <a:xfrm>
              <a:off x="4707" y="895"/>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grpSp>
      <p:sp>
        <p:nvSpPr>
          <p:cNvPr id="239" name="Rectangle 240">
            <a:extLst>
              <a:ext uri="{FF2B5EF4-FFF2-40B4-BE49-F238E27FC236}">
                <a16:creationId xmlns:a16="http://schemas.microsoft.com/office/drawing/2014/main" id="{EDD7A400-120D-7046-8AA1-EB55916EDAEA}"/>
              </a:ext>
            </a:extLst>
          </p:cNvPr>
          <p:cNvSpPr txBox="1">
            <a:spLocks noChangeArrowheads="1"/>
          </p:cNvSpPr>
          <p:nvPr/>
        </p:nvSpPr>
        <p:spPr bwMode="auto">
          <a:xfrm>
            <a:off x="0" y="150912"/>
            <a:ext cx="91440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6pPr>
            <a:lvl7pPr marL="9144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7pPr>
            <a:lvl8pPr marL="13716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8pPr>
            <a:lvl9pPr marL="18288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9pPr>
          </a:lstStyle>
          <a:p>
            <a:pPr eaLnBrk="1" hangingPunct="1"/>
            <a:r>
              <a:rPr lang="zh-CN" altLang="en-US" kern="0" dirty="0">
                <a:latin typeface="+mn-lt"/>
              </a:rPr>
              <a:t>微观解释</a:t>
            </a:r>
          </a:p>
        </p:txBody>
      </p:sp>
      <p:sp>
        <p:nvSpPr>
          <p:cNvPr id="240" name="Text Box 241">
            <a:extLst>
              <a:ext uri="{FF2B5EF4-FFF2-40B4-BE49-F238E27FC236}">
                <a16:creationId xmlns:a16="http://schemas.microsoft.com/office/drawing/2014/main" id="{3413744D-CBC9-7B48-AB6F-F3D4A8F679FB}"/>
              </a:ext>
            </a:extLst>
          </p:cNvPr>
          <p:cNvSpPr txBox="1">
            <a:spLocks noChangeArrowheads="1"/>
          </p:cNvSpPr>
          <p:nvPr/>
        </p:nvSpPr>
        <p:spPr bwMode="auto">
          <a:xfrm>
            <a:off x="192015" y="1885065"/>
            <a:ext cx="5334000" cy="347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63563"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lnSpc>
                <a:spcPct val="130000"/>
              </a:lnSpc>
              <a:spcBef>
                <a:spcPct val="20000"/>
              </a:spcBef>
            </a:pPr>
            <a:r>
              <a:rPr lang="zh-CN" altLang="en-US" b="0" dirty="0">
                <a:latin typeface="+mn-lt"/>
                <a:ea typeface="+mj-ea"/>
              </a:rPr>
              <a:t>稀溶液中</a:t>
            </a:r>
            <a:r>
              <a:rPr lang="en-US" altLang="zh-CN" b="0" dirty="0">
                <a:latin typeface="+mn-lt"/>
                <a:ea typeface="+mj-ea"/>
              </a:rPr>
              <a:t>,   </a:t>
            </a:r>
            <a:r>
              <a:rPr lang="zh-CN" altLang="en-US" b="0" dirty="0">
                <a:latin typeface="+mn-lt"/>
                <a:ea typeface="+mj-ea"/>
              </a:rPr>
              <a:t>溶质分子数目很少</a:t>
            </a:r>
            <a:endParaRPr lang="en-US" altLang="zh-CN" b="0" dirty="0">
              <a:solidFill>
                <a:srgbClr val="FF0000"/>
              </a:solidFill>
              <a:latin typeface="+mn-lt"/>
              <a:ea typeface="+mj-ea"/>
            </a:endParaRPr>
          </a:p>
          <a:p>
            <a:pPr indent="14288" eaLnBrk="1" hangingPunct="1">
              <a:lnSpc>
                <a:spcPct val="130000"/>
              </a:lnSpc>
              <a:spcBef>
                <a:spcPct val="20000"/>
              </a:spcBef>
            </a:pPr>
            <a:r>
              <a:rPr lang="zh-CN" altLang="en-US" b="0" dirty="0">
                <a:solidFill>
                  <a:srgbClr val="FF0000"/>
                </a:solidFill>
                <a:latin typeface="+mn-lt"/>
                <a:ea typeface="+mj-ea"/>
              </a:rPr>
              <a:t>溶剂</a:t>
            </a:r>
            <a:r>
              <a:rPr lang="en-US" altLang="zh-CN" b="0" dirty="0">
                <a:latin typeface="+mn-lt"/>
                <a:ea typeface="+mj-ea"/>
              </a:rPr>
              <a:t>: </a:t>
            </a:r>
            <a:r>
              <a:rPr lang="zh-CN" altLang="en-US" b="0" dirty="0">
                <a:latin typeface="+mn-lt"/>
                <a:ea typeface="+mj-ea"/>
              </a:rPr>
              <a:t>溶剂分子进入气相的量</a:t>
            </a:r>
            <a:r>
              <a:rPr lang="en-US" altLang="zh-CN" b="0" dirty="0">
                <a:latin typeface="+mn-lt"/>
                <a:ea typeface="+mj-ea"/>
              </a:rPr>
              <a:t>(</a:t>
            </a:r>
            <a:r>
              <a:rPr lang="zh-CN" altLang="en-US" b="0" dirty="0">
                <a:latin typeface="+mn-lt"/>
                <a:ea typeface="+mj-ea"/>
              </a:rPr>
              <a:t>或难易程度</a:t>
            </a:r>
            <a:r>
              <a:rPr lang="en-US" altLang="zh-CN" b="0" dirty="0">
                <a:latin typeface="+mn-lt"/>
                <a:ea typeface="+mj-ea"/>
              </a:rPr>
              <a:t>)</a:t>
            </a:r>
            <a:r>
              <a:rPr lang="zh-CN" altLang="en-US" b="0" dirty="0">
                <a:latin typeface="+mn-lt"/>
                <a:ea typeface="+mj-ea"/>
              </a:rPr>
              <a:t>由气液表面上</a:t>
            </a:r>
            <a:r>
              <a:rPr lang="en-US" altLang="zh-CN" b="0" dirty="0">
                <a:solidFill>
                  <a:srgbClr val="FF0066"/>
                </a:solidFill>
                <a:latin typeface="+mn-lt"/>
                <a:ea typeface="+mj-ea"/>
              </a:rPr>
              <a:t>A</a:t>
            </a:r>
            <a:r>
              <a:rPr lang="zh-CN" altLang="en-US" b="0" dirty="0">
                <a:solidFill>
                  <a:srgbClr val="FF0066"/>
                </a:solidFill>
                <a:latin typeface="+mn-lt"/>
                <a:ea typeface="+mj-ea"/>
              </a:rPr>
              <a:t>分子数</a:t>
            </a:r>
            <a:r>
              <a:rPr lang="zh-CN" altLang="en-US" b="0" dirty="0">
                <a:latin typeface="+mn-lt"/>
                <a:ea typeface="+mj-ea"/>
              </a:rPr>
              <a:t>决定</a:t>
            </a:r>
            <a:r>
              <a:rPr lang="en-US" altLang="zh-CN" b="0" dirty="0">
                <a:latin typeface="+mn-lt"/>
                <a:ea typeface="+mj-ea"/>
              </a:rPr>
              <a:t>;  </a:t>
            </a:r>
            <a:r>
              <a:rPr lang="zh-CN" altLang="en-US" b="0" dirty="0">
                <a:latin typeface="+mn-lt"/>
                <a:ea typeface="+mj-ea"/>
              </a:rPr>
              <a:t>但由于溶质占据了部分溶剂分子位置</a:t>
            </a:r>
            <a:r>
              <a:rPr lang="en-US" altLang="zh-CN" b="0" dirty="0">
                <a:latin typeface="+mn-lt"/>
                <a:ea typeface="+mj-ea"/>
              </a:rPr>
              <a:t>, </a:t>
            </a:r>
            <a:r>
              <a:rPr lang="zh-CN" altLang="en-US" b="0" dirty="0">
                <a:latin typeface="+mn-lt"/>
                <a:ea typeface="+mj-ea"/>
              </a:rPr>
              <a:t>导致溶剂分子进入蒸气态的量减少，而饱和时，蒸气返回溶液表面的面积却没有减少，因此蒸气压按比例 </a:t>
            </a:r>
            <a:r>
              <a:rPr lang="en-US" altLang="zh-CN" b="0" dirty="0">
                <a:latin typeface="+mn-lt"/>
                <a:ea typeface="+mj-ea"/>
              </a:rPr>
              <a:t>( </a:t>
            </a:r>
            <a:r>
              <a:rPr lang="en-US" altLang="zh-CN" b="0" i="1" dirty="0" err="1">
                <a:latin typeface="+mn-lt"/>
                <a:ea typeface="+mj-ea"/>
              </a:rPr>
              <a:t>x</a:t>
            </a:r>
            <a:r>
              <a:rPr lang="en-US" altLang="zh-CN" b="0" baseline="-25000" dirty="0" err="1">
                <a:latin typeface="+mn-lt"/>
                <a:ea typeface="+mj-ea"/>
              </a:rPr>
              <a:t>A</a:t>
            </a:r>
            <a:r>
              <a:rPr lang="en-US" altLang="zh-CN" b="0" baseline="-25000" dirty="0">
                <a:latin typeface="+mn-lt"/>
                <a:ea typeface="+mj-ea"/>
              </a:rPr>
              <a:t> </a:t>
            </a:r>
            <a:r>
              <a:rPr lang="en-US" altLang="zh-CN" b="0" dirty="0">
                <a:latin typeface="+mn-lt"/>
                <a:ea typeface="+mj-ea"/>
              </a:rPr>
              <a:t>)</a:t>
            </a:r>
            <a:r>
              <a:rPr lang="zh-CN" altLang="en-US" b="0" dirty="0">
                <a:latin typeface="+mn-lt"/>
                <a:ea typeface="+mj-ea"/>
              </a:rPr>
              <a:t>下降</a:t>
            </a:r>
            <a:endParaRPr lang="en-US" altLang="zh-CN" b="0" dirty="0">
              <a:latin typeface="+mn-lt"/>
              <a:ea typeface="+mj-ea"/>
            </a:endParaRPr>
          </a:p>
        </p:txBody>
      </p:sp>
      <p:sp>
        <p:nvSpPr>
          <p:cNvPr id="241" name="矩形 240">
            <a:extLst>
              <a:ext uri="{FF2B5EF4-FFF2-40B4-BE49-F238E27FC236}">
                <a16:creationId xmlns:a16="http://schemas.microsoft.com/office/drawing/2014/main" id="{FCD0229B-C277-EE41-A6A0-C819786E4E28}"/>
              </a:ext>
            </a:extLst>
          </p:cNvPr>
          <p:cNvSpPr/>
          <p:nvPr/>
        </p:nvSpPr>
        <p:spPr bwMode="auto">
          <a:xfrm>
            <a:off x="1588" y="980728"/>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43" name="椭圆 242">
            <a:extLst>
              <a:ext uri="{FF2B5EF4-FFF2-40B4-BE49-F238E27FC236}">
                <a16:creationId xmlns:a16="http://schemas.microsoft.com/office/drawing/2014/main" id="{6F22E71F-7D17-F646-993A-BD0CA408AAF1}"/>
              </a:ext>
            </a:extLst>
          </p:cNvPr>
          <p:cNvSpPr/>
          <p:nvPr/>
        </p:nvSpPr>
        <p:spPr bwMode="auto">
          <a:xfrm>
            <a:off x="6228184" y="2353227"/>
            <a:ext cx="216024" cy="144016"/>
          </a:xfrm>
          <a:prstGeom prst="ellipse">
            <a:avLst/>
          </a:prstGeom>
          <a:solidFill>
            <a:schemeClr val="bg1"/>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44" name="椭圆 243">
            <a:extLst>
              <a:ext uri="{FF2B5EF4-FFF2-40B4-BE49-F238E27FC236}">
                <a16:creationId xmlns:a16="http://schemas.microsoft.com/office/drawing/2014/main" id="{A14E3EBB-84F1-1D48-8979-DFD015C85275}"/>
              </a:ext>
            </a:extLst>
          </p:cNvPr>
          <p:cNvSpPr/>
          <p:nvPr/>
        </p:nvSpPr>
        <p:spPr bwMode="auto">
          <a:xfrm>
            <a:off x="7015006" y="1950974"/>
            <a:ext cx="293297" cy="25389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45" name="椭圆 244">
            <a:extLst>
              <a:ext uri="{FF2B5EF4-FFF2-40B4-BE49-F238E27FC236}">
                <a16:creationId xmlns:a16="http://schemas.microsoft.com/office/drawing/2014/main" id="{D6F8A25B-5C9F-DD4C-B6F3-6641F98C9A6A}"/>
              </a:ext>
            </a:extLst>
          </p:cNvPr>
          <p:cNvSpPr/>
          <p:nvPr/>
        </p:nvSpPr>
        <p:spPr bwMode="auto">
          <a:xfrm>
            <a:off x="7237012" y="2896222"/>
            <a:ext cx="293297" cy="253890"/>
          </a:xfrm>
          <a:prstGeom prst="ellipse">
            <a:avLst/>
          </a:prstGeom>
          <a:solidFill>
            <a:schemeClr val="bg1"/>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501621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22" name="Text Box 2"/>
          <p:cNvSpPr txBox="1">
            <a:spLocks noChangeArrowheads="1"/>
          </p:cNvSpPr>
          <p:nvPr/>
        </p:nvSpPr>
        <p:spPr bwMode="auto">
          <a:xfrm>
            <a:off x="101040" y="1126084"/>
            <a:ext cx="9144000" cy="3415359"/>
          </a:xfrm>
          <a:prstGeom prst="rect">
            <a:avLst/>
          </a:prstGeom>
          <a:noFill/>
          <a:ln w="9525">
            <a:noFill/>
            <a:miter lim="800000"/>
            <a:headEnd/>
            <a:tailEnd/>
          </a:ln>
          <a:effectLst/>
        </p:spPr>
        <p:txBody>
          <a:bodyPr wrap="square">
            <a:spAutoFit/>
          </a:bodyPr>
          <a:lstStyle/>
          <a:p>
            <a:pPr marL="457200" indent="-457200">
              <a:lnSpc>
                <a:spcPct val="120000"/>
              </a:lnSpc>
              <a:spcBef>
                <a:spcPct val="50000"/>
              </a:spcBef>
              <a:defRPr/>
            </a:pPr>
            <a:r>
              <a:rPr kumimoji="0" lang="en-US" altLang="zh-CN" dirty="0" err="1">
                <a:latin typeface="Arial" panose="020B0604020202020204" pitchFamily="34" charset="0"/>
                <a:ea typeface="+mj-ea"/>
                <a:cs typeface="Arial" panose="020B0604020202020204" pitchFamily="34" charset="0"/>
              </a:rPr>
              <a:t>Raoult</a:t>
            </a:r>
            <a:r>
              <a:rPr kumimoji="0" lang="zh-CN" altLang="en-US" dirty="0">
                <a:latin typeface="Arial" panose="020B0604020202020204" pitchFamily="34" charset="0"/>
                <a:ea typeface="+mj-ea"/>
                <a:cs typeface="Arial" panose="020B0604020202020204" pitchFamily="34" charset="0"/>
              </a:rPr>
              <a:t>定律 </a:t>
            </a:r>
            <a:r>
              <a:rPr kumimoji="0" lang="en-US" altLang="zh-CN" dirty="0">
                <a:latin typeface="Arial" panose="020B0604020202020204" pitchFamily="34" charset="0"/>
                <a:ea typeface="+mj-ea"/>
                <a:cs typeface="Arial" panose="020B0604020202020204" pitchFamily="34" charset="0"/>
              </a:rPr>
              <a:t>(1887)</a:t>
            </a:r>
            <a:r>
              <a:rPr kumimoji="0" lang="zh-CN" altLang="en-US" dirty="0">
                <a:latin typeface="Arial" panose="020B0604020202020204" pitchFamily="34" charset="0"/>
                <a:ea typeface="+mj-ea"/>
                <a:cs typeface="Arial" panose="020B0604020202020204" pitchFamily="34" charset="0"/>
              </a:rPr>
              <a:t>：</a:t>
            </a:r>
            <a:endParaRPr kumimoji="0" lang="en-US" altLang="zh-CN" dirty="0">
              <a:latin typeface="Arial" panose="020B0604020202020204" pitchFamily="34" charset="0"/>
              <a:ea typeface="+mj-ea"/>
              <a:cs typeface="Arial" panose="020B0604020202020204" pitchFamily="34" charset="0"/>
            </a:endParaRPr>
          </a:p>
          <a:p>
            <a:pPr marL="457200" indent="-457200">
              <a:lnSpc>
                <a:spcPct val="120000"/>
              </a:lnSpc>
              <a:spcBef>
                <a:spcPct val="50000"/>
              </a:spcBef>
              <a:defRPr/>
            </a:pPr>
            <a:r>
              <a:rPr kumimoji="0" lang="zh-CN" altLang="en-US" dirty="0">
                <a:latin typeface="Arial" panose="020B0604020202020204" pitchFamily="34" charset="0"/>
                <a:ea typeface="+mj-ea"/>
                <a:cs typeface="Arial" panose="020B0604020202020204" pitchFamily="34" charset="0"/>
              </a:rPr>
              <a:t>溶液蒸气压相对降低值与溶质的浓度成正比</a:t>
            </a:r>
            <a:r>
              <a:rPr kumimoji="0" lang="en-US" altLang="zh-CN" dirty="0">
                <a:latin typeface="Arial" panose="020B0604020202020204" pitchFamily="34" charset="0"/>
                <a:ea typeface="+mj-ea"/>
                <a:cs typeface="Arial" panose="020B0604020202020204" pitchFamily="34" charset="0"/>
              </a:rPr>
              <a:t>.</a:t>
            </a:r>
          </a:p>
          <a:p>
            <a:pPr marL="457200" indent="-457200">
              <a:lnSpc>
                <a:spcPct val="120000"/>
              </a:lnSpc>
              <a:defRPr/>
            </a:pPr>
            <a:r>
              <a:rPr kumimoji="0" lang="en-US" altLang="zh-CN" sz="2000" dirty="0">
                <a:latin typeface="Arial" panose="020B0604020202020204" pitchFamily="34" charset="0"/>
                <a:ea typeface="+mj-ea"/>
                <a:cs typeface="Arial" panose="020B0604020202020204" pitchFamily="34" charset="0"/>
              </a:rPr>
              <a:t>                 	</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p</a:t>
            </a:r>
            <a:r>
              <a:rPr kumimoji="0" lang="en-US" altLang="zh-CN" baseline="-25000" dirty="0">
                <a:solidFill>
                  <a:schemeClr val="accent2">
                    <a:lumMod val="50000"/>
                  </a:schemeClr>
                </a:solidFill>
                <a:latin typeface="Arial" panose="020B0604020202020204" pitchFamily="34" charset="0"/>
                <a:ea typeface="+mj-ea"/>
                <a:cs typeface="Arial" panose="020B0604020202020204" pitchFamily="34" charset="0"/>
              </a:rPr>
              <a:t>0</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 </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p</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 </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p</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 </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p</a:t>
            </a:r>
            <a:r>
              <a:rPr kumimoji="0" lang="en-US" altLang="zh-CN" baseline="-25000" dirty="0">
                <a:solidFill>
                  <a:schemeClr val="accent2">
                    <a:lumMod val="50000"/>
                  </a:schemeClr>
                </a:solidFill>
                <a:latin typeface="Arial" panose="020B0604020202020204" pitchFamily="34" charset="0"/>
                <a:ea typeface="+mj-ea"/>
                <a:cs typeface="Arial" panose="020B0604020202020204" pitchFamily="34" charset="0"/>
              </a:rPr>
              <a:t>0</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x</a:t>
            </a:r>
            <a:r>
              <a:rPr kumimoji="0" lang="en-US" altLang="zh-CN" baseline="-25000" dirty="0">
                <a:solidFill>
                  <a:schemeClr val="accent2">
                    <a:lumMod val="50000"/>
                  </a:schemeClr>
                </a:solidFill>
                <a:latin typeface="Arial" panose="020B0604020202020204" pitchFamily="34" charset="0"/>
                <a:ea typeface="+mj-ea"/>
                <a:cs typeface="Arial" panose="020B0604020202020204" pitchFamily="34" charset="0"/>
              </a:rPr>
              <a:t>2</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rPr>
              <a:t>(</a:t>
            </a:r>
            <a:r>
              <a:rPr kumimoji="0" lang="en-US" altLang="zh-CN" i="1" dirty="0">
                <a:latin typeface="Arial" panose="020B0604020202020204" pitchFamily="34" charset="0"/>
                <a:ea typeface="+mj-ea"/>
                <a:cs typeface="Arial" panose="020B0604020202020204" pitchFamily="34" charset="0"/>
              </a:rPr>
              <a:t>x</a:t>
            </a:r>
            <a:r>
              <a:rPr kumimoji="0" lang="en-US" altLang="zh-CN" baseline="-25000" dirty="0">
                <a:latin typeface="Arial" panose="020B0604020202020204" pitchFamily="34" charset="0"/>
                <a:ea typeface="+mj-ea"/>
                <a:cs typeface="Arial" panose="020B0604020202020204" pitchFamily="34" charset="0"/>
              </a:rPr>
              <a:t>2</a:t>
            </a:r>
            <a:r>
              <a:rPr kumimoji="0" lang="zh-CN" altLang="en-US" dirty="0">
                <a:latin typeface="Arial" panose="020B0604020202020204" pitchFamily="34" charset="0"/>
                <a:ea typeface="+mj-ea"/>
                <a:cs typeface="Arial" panose="020B0604020202020204" pitchFamily="34" charset="0"/>
              </a:rPr>
              <a:t>为溶质的摩尔分数</a:t>
            </a:r>
            <a:r>
              <a:rPr kumimoji="0" lang="en-US" altLang="zh-CN" dirty="0">
                <a:latin typeface="Arial" panose="020B0604020202020204" pitchFamily="34" charset="0"/>
                <a:ea typeface="+mj-ea"/>
                <a:cs typeface="Arial" panose="020B0604020202020204" pitchFamily="34" charset="0"/>
              </a:rPr>
              <a:t>)</a:t>
            </a:r>
          </a:p>
          <a:p>
            <a:pPr marL="457200" indent="-457200">
              <a:lnSpc>
                <a:spcPct val="120000"/>
              </a:lnSpc>
              <a:defRPr/>
            </a:pP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或         	</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p</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 </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p</a:t>
            </a:r>
            <a:r>
              <a:rPr kumimoji="0" lang="en-US" altLang="zh-CN" baseline="-25000" dirty="0">
                <a:solidFill>
                  <a:schemeClr val="accent2">
                    <a:lumMod val="50000"/>
                  </a:schemeClr>
                </a:solidFill>
                <a:latin typeface="Arial" panose="020B0604020202020204" pitchFamily="34" charset="0"/>
                <a:ea typeface="+mj-ea"/>
                <a:cs typeface="Arial" panose="020B0604020202020204" pitchFamily="34" charset="0"/>
              </a:rPr>
              <a:t>0</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x</a:t>
            </a:r>
            <a:r>
              <a:rPr kumimoji="0" lang="en-US" altLang="zh-CN" baseline="-25000" dirty="0">
                <a:solidFill>
                  <a:schemeClr val="accent2">
                    <a:lumMod val="50000"/>
                  </a:schemeClr>
                </a:solidFill>
                <a:latin typeface="Arial" panose="020B0604020202020204" pitchFamily="34" charset="0"/>
                <a:ea typeface="+mj-ea"/>
                <a:cs typeface="Arial" panose="020B0604020202020204" pitchFamily="34" charset="0"/>
              </a:rPr>
              <a:t>1</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rPr>
              <a:t>	   (</a:t>
            </a:r>
            <a:r>
              <a:rPr kumimoji="0" lang="en-US" altLang="zh-CN" i="1" dirty="0">
                <a:latin typeface="Arial" panose="020B0604020202020204" pitchFamily="34" charset="0"/>
                <a:ea typeface="+mj-ea"/>
                <a:cs typeface="Arial" panose="020B0604020202020204" pitchFamily="34" charset="0"/>
              </a:rPr>
              <a:t>p</a:t>
            </a:r>
            <a:r>
              <a:rPr kumimoji="0" lang="en-US" altLang="zh-CN" baseline="-25000" dirty="0">
                <a:latin typeface="Arial" panose="020B0604020202020204" pitchFamily="34" charset="0"/>
                <a:ea typeface="+mj-ea"/>
                <a:cs typeface="Arial" panose="020B0604020202020204" pitchFamily="34" charset="0"/>
              </a:rPr>
              <a:t>0</a:t>
            </a:r>
            <a:r>
              <a:rPr kumimoji="0" lang="zh-CN" altLang="en-US" dirty="0">
                <a:latin typeface="Arial" panose="020B0604020202020204" pitchFamily="34" charset="0"/>
                <a:ea typeface="+mj-ea"/>
                <a:cs typeface="Arial" panose="020B0604020202020204" pitchFamily="34" charset="0"/>
              </a:rPr>
              <a:t>为纯溶剂的蒸气压</a:t>
            </a:r>
            <a:r>
              <a:rPr kumimoji="0" lang="en-US" altLang="zh-CN" dirty="0">
                <a:latin typeface="Arial" panose="020B0604020202020204" pitchFamily="34" charset="0"/>
                <a:ea typeface="+mj-ea"/>
                <a:cs typeface="Arial" panose="020B0604020202020204" pitchFamily="34" charset="0"/>
              </a:rPr>
              <a:t>)</a:t>
            </a:r>
          </a:p>
          <a:p>
            <a:pPr marL="457200" indent="-457200">
              <a:lnSpc>
                <a:spcPct val="120000"/>
              </a:lnSpc>
              <a:spcBef>
                <a:spcPct val="50000"/>
              </a:spcBef>
              <a:defRPr/>
            </a:pPr>
            <a:r>
              <a:rPr kumimoji="0" lang="en-US" altLang="zh-CN" sz="2000" dirty="0">
                <a:latin typeface="Arial" panose="020B0604020202020204" pitchFamily="34" charset="0"/>
                <a:ea typeface="+mj-ea"/>
                <a:cs typeface="Arial" panose="020B0604020202020204" pitchFamily="34" charset="0"/>
              </a:rPr>
              <a:t>       </a:t>
            </a:r>
            <a:r>
              <a:rPr kumimoji="0" lang="zh-CN" altLang="en-US" sz="2000" dirty="0">
                <a:latin typeface="Arial" panose="020B0604020202020204" pitchFamily="34" charset="0"/>
                <a:ea typeface="+mj-ea"/>
                <a:cs typeface="Arial" panose="020B0604020202020204" pitchFamily="34" charset="0"/>
              </a:rPr>
              <a:t>当溶质用质量摩尔浓度</a:t>
            </a:r>
            <a:r>
              <a:rPr kumimoji="0" lang="en-US" altLang="zh-CN" sz="2000" i="1" dirty="0">
                <a:latin typeface="Arial" panose="020B0604020202020204" pitchFamily="34" charset="0"/>
                <a:ea typeface="+mj-ea"/>
                <a:cs typeface="Arial" panose="020B0604020202020204" pitchFamily="34" charset="0"/>
              </a:rPr>
              <a:t>m</a:t>
            </a:r>
            <a:r>
              <a:rPr kumimoji="0" lang="zh-CN" altLang="en-US" sz="2000" dirty="0">
                <a:latin typeface="Arial" panose="020B0604020202020204" pitchFamily="34" charset="0"/>
                <a:ea typeface="+mj-ea"/>
                <a:cs typeface="Arial" panose="020B0604020202020204" pitchFamily="34" charset="0"/>
              </a:rPr>
              <a:t>表示时，简单推导可得：</a:t>
            </a:r>
          </a:p>
          <a:p>
            <a:pPr marL="14288" indent="-14288">
              <a:lnSpc>
                <a:spcPct val="120000"/>
              </a:lnSpc>
              <a:defRPr/>
            </a:pPr>
            <a:r>
              <a:rPr kumimoji="0" lang="zh-CN" altLang="en-US" dirty="0">
                <a:solidFill>
                  <a:srgbClr val="0000FF"/>
                </a:solidFill>
                <a:latin typeface="Arial" panose="020B0604020202020204" pitchFamily="34" charset="0"/>
                <a:ea typeface="+mj-ea"/>
                <a:cs typeface="Arial" panose="020B0604020202020204" pitchFamily="34" charset="0"/>
                <a:sym typeface="Symbol" pitchFamily="18" charset="2"/>
              </a:rPr>
              <a:t></a:t>
            </a:r>
            <a:r>
              <a:rPr kumimoji="0" lang="en-US" altLang="zh-CN" i="1" dirty="0">
                <a:solidFill>
                  <a:srgbClr val="0000FF"/>
                </a:solidFill>
                <a:latin typeface="Arial" panose="020B0604020202020204" pitchFamily="34" charset="0"/>
                <a:ea typeface="+mj-ea"/>
                <a:cs typeface="Arial" panose="020B0604020202020204" pitchFamily="34" charset="0"/>
              </a:rPr>
              <a:t>p</a:t>
            </a:r>
            <a:r>
              <a:rPr kumimoji="0" lang="en-US" altLang="zh-CN" dirty="0">
                <a:solidFill>
                  <a:srgbClr val="0000FF"/>
                </a:solidFill>
                <a:latin typeface="Arial" panose="020B0604020202020204" pitchFamily="34" charset="0"/>
                <a:ea typeface="+mj-ea"/>
                <a:cs typeface="Arial" panose="020B0604020202020204" pitchFamily="34" charset="0"/>
              </a:rPr>
              <a:t> </a:t>
            </a:r>
            <a:r>
              <a:rPr kumimoji="0" lang="zh-CN" altLang="en-US" dirty="0">
                <a:solidFill>
                  <a:srgbClr val="0000FF"/>
                </a:solidFill>
                <a:latin typeface="Arial" panose="020B0604020202020204" pitchFamily="34" charset="0"/>
                <a:ea typeface="+mj-ea"/>
                <a:cs typeface="Arial" panose="020B0604020202020204" pitchFamily="34" charset="0"/>
              </a:rPr>
              <a:t>＝</a:t>
            </a:r>
            <a:r>
              <a:rPr kumimoji="0" lang="en-US" altLang="zh-CN" dirty="0">
                <a:solidFill>
                  <a:srgbClr val="0000FF"/>
                </a:solidFill>
                <a:latin typeface="Arial" panose="020B0604020202020204" pitchFamily="34" charset="0"/>
                <a:ea typeface="+mj-ea"/>
                <a:cs typeface="Arial" panose="020B0604020202020204" pitchFamily="34" charset="0"/>
              </a:rPr>
              <a:t>n</a:t>
            </a:r>
            <a:r>
              <a:rPr kumimoji="0" lang="en-US" altLang="zh-CN" baseline="-25000" dirty="0">
                <a:solidFill>
                  <a:srgbClr val="0000FF"/>
                </a:solidFill>
                <a:latin typeface="Arial" panose="020B0604020202020204" pitchFamily="34" charset="0"/>
                <a:ea typeface="+mj-ea"/>
                <a:cs typeface="Arial" panose="020B0604020202020204" pitchFamily="34" charset="0"/>
              </a:rPr>
              <a:t>2</a:t>
            </a:r>
            <a:r>
              <a:rPr kumimoji="0" lang="en-US" altLang="zh-CN" dirty="0">
                <a:solidFill>
                  <a:srgbClr val="0000FF"/>
                </a:solidFill>
                <a:latin typeface="Arial" panose="020B0604020202020204" pitchFamily="34" charset="0"/>
                <a:ea typeface="+mj-ea"/>
                <a:cs typeface="Arial" panose="020B0604020202020204" pitchFamily="34" charset="0"/>
              </a:rPr>
              <a:t>/(n</a:t>
            </a:r>
            <a:r>
              <a:rPr kumimoji="0" lang="en-US" altLang="zh-CN" baseline="-25000" dirty="0">
                <a:solidFill>
                  <a:srgbClr val="0000FF"/>
                </a:solidFill>
                <a:latin typeface="Arial" panose="020B0604020202020204" pitchFamily="34" charset="0"/>
                <a:ea typeface="+mj-ea"/>
                <a:cs typeface="Arial" panose="020B0604020202020204" pitchFamily="34" charset="0"/>
              </a:rPr>
              <a:t>1</a:t>
            </a:r>
            <a:r>
              <a:rPr kumimoji="0" lang="en-US" altLang="zh-CN" dirty="0">
                <a:solidFill>
                  <a:srgbClr val="0000FF"/>
                </a:solidFill>
                <a:latin typeface="Arial" panose="020B0604020202020204" pitchFamily="34" charset="0"/>
                <a:ea typeface="+mj-ea"/>
                <a:cs typeface="Arial" panose="020B0604020202020204" pitchFamily="34" charset="0"/>
              </a:rPr>
              <a:t>+n</a:t>
            </a:r>
            <a:r>
              <a:rPr kumimoji="0" lang="en-US" altLang="zh-CN" baseline="-25000" dirty="0">
                <a:solidFill>
                  <a:srgbClr val="0000FF"/>
                </a:solidFill>
                <a:latin typeface="Arial" panose="020B0604020202020204" pitchFamily="34" charset="0"/>
                <a:ea typeface="+mj-ea"/>
                <a:cs typeface="Arial" panose="020B0604020202020204" pitchFamily="34" charset="0"/>
              </a:rPr>
              <a:t>2</a:t>
            </a:r>
            <a:r>
              <a:rPr kumimoji="0" lang="en-US" altLang="zh-CN" dirty="0">
                <a:solidFill>
                  <a:srgbClr val="0000FF"/>
                </a:solidFill>
                <a:latin typeface="Arial" panose="020B0604020202020204" pitchFamily="34" charset="0"/>
                <a:ea typeface="+mj-ea"/>
                <a:cs typeface="Arial" panose="020B0604020202020204" pitchFamily="34" charset="0"/>
              </a:rPr>
              <a:t>) ≈</a:t>
            </a:r>
            <a:r>
              <a:rPr kumimoji="0" lang="zh-CN" altLang="en-US" dirty="0">
                <a:solidFill>
                  <a:srgbClr val="0000FF"/>
                </a:solidFill>
                <a:latin typeface="Arial" panose="020B0604020202020204" pitchFamily="34" charset="0"/>
                <a:ea typeface="+mj-ea"/>
                <a:cs typeface="Arial" panose="020B0604020202020204" pitchFamily="34" charset="0"/>
              </a:rPr>
              <a:t> </a:t>
            </a:r>
            <a:r>
              <a:rPr kumimoji="0" lang="en-US" altLang="zh-CN" dirty="0">
                <a:solidFill>
                  <a:srgbClr val="0000FF"/>
                </a:solidFill>
                <a:latin typeface="Arial" panose="020B0604020202020204" pitchFamily="34" charset="0"/>
                <a:ea typeface="+mj-ea"/>
                <a:cs typeface="Arial" panose="020B0604020202020204" pitchFamily="34" charset="0"/>
              </a:rPr>
              <a:t>n</a:t>
            </a:r>
            <a:r>
              <a:rPr kumimoji="0" lang="en-US" altLang="zh-CN" baseline="-25000" dirty="0">
                <a:solidFill>
                  <a:srgbClr val="0000FF"/>
                </a:solidFill>
                <a:latin typeface="Arial" panose="020B0604020202020204" pitchFamily="34" charset="0"/>
                <a:ea typeface="+mj-ea"/>
                <a:cs typeface="Arial" panose="020B0604020202020204" pitchFamily="34" charset="0"/>
              </a:rPr>
              <a:t>2</a:t>
            </a:r>
            <a:r>
              <a:rPr kumimoji="0" lang="en-US" altLang="zh-CN" dirty="0">
                <a:solidFill>
                  <a:srgbClr val="0000FF"/>
                </a:solidFill>
                <a:latin typeface="Arial" panose="020B0604020202020204" pitchFamily="34" charset="0"/>
                <a:ea typeface="+mj-ea"/>
                <a:cs typeface="Arial" panose="020B0604020202020204" pitchFamily="34" charset="0"/>
              </a:rPr>
              <a:t>/n</a:t>
            </a:r>
            <a:r>
              <a:rPr kumimoji="0" lang="en-US" altLang="zh-CN" baseline="-25000" dirty="0">
                <a:solidFill>
                  <a:srgbClr val="0000FF"/>
                </a:solidFill>
                <a:latin typeface="Arial" panose="020B0604020202020204" pitchFamily="34" charset="0"/>
                <a:ea typeface="+mj-ea"/>
                <a:cs typeface="Arial" panose="020B0604020202020204" pitchFamily="34" charset="0"/>
              </a:rPr>
              <a:t>1</a:t>
            </a:r>
            <a:r>
              <a:rPr kumimoji="0" lang="en-US" altLang="zh-CN" dirty="0">
                <a:solidFill>
                  <a:srgbClr val="0000FF"/>
                </a:solidFill>
                <a:latin typeface="Arial" panose="020B0604020202020204" pitchFamily="34" charset="0"/>
                <a:ea typeface="+mj-ea"/>
                <a:cs typeface="Arial" panose="020B0604020202020204" pitchFamily="34" charset="0"/>
              </a:rPr>
              <a:t>=</a:t>
            </a:r>
            <a:r>
              <a:rPr kumimoji="0" lang="en-US" altLang="zh-CN" baseline="-25000" dirty="0">
                <a:solidFill>
                  <a:srgbClr val="0000FF"/>
                </a:solidFill>
                <a:latin typeface="Arial" panose="020B0604020202020204" pitchFamily="34" charset="0"/>
                <a:ea typeface="+mj-ea"/>
                <a:cs typeface="Arial" panose="020B0604020202020204" pitchFamily="34" charset="0"/>
              </a:rPr>
              <a:t> </a:t>
            </a:r>
            <a:r>
              <a:rPr kumimoji="0" lang="en-US" altLang="zh-CN" i="1" dirty="0">
                <a:solidFill>
                  <a:srgbClr val="0000FF"/>
                </a:solidFill>
                <a:latin typeface="Arial" panose="020B0604020202020204" pitchFamily="34" charset="0"/>
                <a:ea typeface="+mj-ea"/>
                <a:cs typeface="Arial" panose="020B0604020202020204" pitchFamily="34" charset="0"/>
              </a:rPr>
              <a:t>p</a:t>
            </a:r>
            <a:r>
              <a:rPr kumimoji="0" lang="en-US" altLang="zh-CN" baseline="-25000" dirty="0">
                <a:solidFill>
                  <a:srgbClr val="0000FF"/>
                </a:solidFill>
                <a:latin typeface="Arial" panose="020B0604020202020204" pitchFamily="34" charset="0"/>
                <a:ea typeface="+mj-ea"/>
                <a:cs typeface="Arial" panose="020B0604020202020204" pitchFamily="34" charset="0"/>
              </a:rPr>
              <a:t>0 </a:t>
            </a:r>
            <a:r>
              <a:rPr kumimoji="0" lang="en-US" altLang="zh-CN" dirty="0">
                <a:solidFill>
                  <a:srgbClr val="0000FF"/>
                </a:solidFill>
                <a:latin typeface="Arial" panose="020B0604020202020204" pitchFamily="34" charset="0"/>
                <a:ea typeface="+mj-ea"/>
                <a:cs typeface="Arial" panose="020B0604020202020204" pitchFamily="34" charset="0"/>
              </a:rPr>
              <a:t>(M/1000) </a:t>
            </a:r>
            <a:r>
              <a:rPr kumimoji="0" lang="en-US" altLang="zh-CN" i="1" dirty="0">
                <a:solidFill>
                  <a:srgbClr val="0000FF"/>
                </a:solidFill>
                <a:latin typeface="Arial" panose="020B0604020202020204" pitchFamily="34" charset="0"/>
                <a:ea typeface="+mj-ea"/>
                <a:cs typeface="Arial" panose="020B0604020202020204" pitchFamily="34" charset="0"/>
              </a:rPr>
              <a:t>m</a:t>
            </a:r>
            <a:r>
              <a:rPr kumimoji="0" lang="en-US" altLang="zh-CN" dirty="0">
                <a:solidFill>
                  <a:srgbClr val="0000FF"/>
                </a:solidFill>
                <a:latin typeface="Arial" panose="020B0604020202020204" pitchFamily="34" charset="0"/>
                <a:ea typeface="+mj-ea"/>
                <a:cs typeface="Arial" panose="020B0604020202020204" pitchFamily="34" charset="0"/>
              </a:rPr>
              <a:t> = </a:t>
            </a:r>
            <a:r>
              <a:rPr kumimoji="0" lang="en-US" altLang="zh-CN" i="1" dirty="0">
                <a:solidFill>
                  <a:srgbClr val="0000FF"/>
                </a:solidFill>
                <a:latin typeface="Arial" panose="020B0604020202020204" pitchFamily="34" charset="0"/>
                <a:ea typeface="+mj-ea"/>
                <a:cs typeface="Arial" panose="020B0604020202020204" pitchFamily="34" charset="0"/>
              </a:rPr>
              <a:t>km</a:t>
            </a:r>
            <a:r>
              <a:rPr kumimoji="0" lang="en-US" altLang="zh-CN" i="1" dirty="0">
                <a:solidFill>
                  <a:srgbClr val="FFFF66"/>
                </a:solidFill>
                <a:latin typeface="Arial" panose="020B0604020202020204" pitchFamily="34" charset="0"/>
                <a:ea typeface="+mj-ea"/>
                <a:cs typeface="Arial" panose="020B0604020202020204" pitchFamily="34" charset="0"/>
              </a:rPr>
              <a:t>	</a:t>
            </a:r>
            <a:r>
              <a:rPr kumimoji="0" lang="en-US" altLang="zh-CN" sz="2000" dirty="0">
                <a:latin typeface="Arial" panose="020B0604020202020204" pitchFamily="34" charset="0"/>
                <a:ea typeface="+mj-ea"/>
                <a:cs typeface="Arial" panose="020B0604020202020204" pitchFamily="34" charset="0"/>
              </a:rPr>
              <a:t>(M</a:t>
            </a:r>
            <a:r>
              <a:rPr kumimoji="0" lang="zh-CN" altLang="en-US" sz="2000" dirty="0">
                <a:latin typeface="Arial" panose="020B0604020202020204" pitchFamily="34" charset="0"/>
                <a:ea typeface="+mj-ea"/>
                <a:cs typeface="Arial" panose="020B0604020202020204" pitchFamily="34" charset="0"/>
              </a:rPr>
              <a:t>为溶剂摩尔质量</a:t>
            </a:r>
            <a:r>
              <a:rPr kumimoji="0" lang="en-US" altLang="zh-CN" sz="2000" dirty="0">
                <a:latin typeface="Arial" panose="020B0604020202020204" pitchFamily="34" charset="0"/>
                <a:ea typeface="+mj-ea"/>
                <a:cs typeface="Arial" panose="020B0604020202020204" pitchFamily="34" charset="0"/>
              </a:rPr>
              <a:t>)	</a:t>
            </a:r>
            <a:endParaRPr kumimoji="0" lang="zh-CN" altLang="en-US" sz="2000" dirty="0">
              <a:solidFill>
                <a:schemeClr val="accent2">
                  <a:lumMod val="50000"/>
                </a:schemeClr>
              </a:solidFill>
              <a:latin typeface="Arial" panose="020B0604020202020204" pitchFamily="34" charset="0"/>
              <a:ea typeface="+mj-ea"/>
              <a:cs typeface="Arial" panose="020B0604020202020204" pitchFamily="34" charset="0"/>
            </a:endParaRPr>
          </a:p>
        </p:txBody>
      </p:sp>
      <p:sp>
        <p:nvSpPr>
          <p:cNvPr id="4" name="矩形 3"/>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26</a:t>
            </a:fld>
            <a:endParaRPr lang="en-US" altLang="zh-CN" sz="1400" dirty="0"/>
          </a:p>
        </p:txBody>
      </p:sp>
      <p:sp>
        <p:nvSpPr>
          <p:cNvPr id="7" name="Rectangle 439">
            <a:extLst>
              <a:ext uri="{FF2B5EF4-FFF2-40B4-BE49-F238E27FC236}">
                <a16:creationId xmlns:a16="http://schemas.microsoft.com/office/drawing/2014/main" id="{6688AE67-4147-DE41-84C7-DB3D9EA229EC}"/>
              </a:ext>
            </a:extLst>
          </p:cNvPr>
          <p:cNvSpPr txBox="1">
            <a:spLocks noChangeArrowheads="1"/>
          </p:cNvSpPr>
          <p:nvPr/>
        </p:nvSpPr>
        <p:spPr bwMode="auto">
          <a:xfrm>
            <a:off x="611560" y="188640"/>
            <a:ext cx="7956376"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6pPr>
            <a:lvl7pPr marL="9144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7pPr>
            <a:lvl8pPr marL="13716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8pPr>
            <a:lvl9pPr marL="18288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9pPr>
          </a:lstStyle>
          <a:p>
            <a:pPr eaLnBrk="1" hangingPunct="1"/>
            <a:r>
              <a:rPr lang="zh-CN" altLang="en-US" kern="0" dirty="0"/>
              <a:t>拉乌尔定律 </a:t>
            </a:r>
            <a:r>
              <a:rPr lang="en-US" altLang="zh-CN" kern="0" dirty="0"/>
              <a:t>(</a:t>
            </a:r>
            <a:r>
              <a:rPr lang="en-US" altLang="zh-CN" kern="0" dirty="0" err="1"/>
              <a:t>Raoult</a:t>
            </a:r>
            <a:r>
              <a:rPr lang="en-US" altLang="zh-CN" kern="0" dirty="0"/>
              <a:t>)</a:t>
            </a:r>
            <a:endParaRPr lang="zh-CN" altLang="en-US" kern="0" dirty="0"/>
          </a:p>
        </p:txBody>
      </p:sp>
      <p:grpSp>
        <p:nvGrpSpPr>
          <p:cNvPr id="2" name="组合 1">
            <a:extLst>
              <a:ext uri="{FF2B5EF4-FFF2-40B4-BE49-F238E27FC236}">
                <a16:creationId xmlns:a16="http://schemas.microsoft.com/office/drawing/2014/main" id="{838553AC-79A7-B347-A2DE-7181FA139816}"/>
              </a:ext>
            </a:extLst>
          </p:cNvPr>
          <p:cNvGrpSpPr/>
          <p:nvPr/>
        </p:nvGrpSpPr>
        <p:grpSpPr>
          <a:xfrm>
            <a:off x="1186891" y="4155453"/>
            <a:ext cx="6770218" cy="2480277"/>
            <a:chOff x="1186891" y="4155453"/>
            <a:chExt cx="6770218" cy="2480277"/>
          </a:xfrm>
        </p:grpSpPr>
        <p:pic>
          <p:nvPicPr>
            <p:cNvPr id="13" name="Picture 3">
              <a:extLst>
                <a:ext uri="{FF2B5EF4-FFF2-40B4-BE49-F238E27FC236}">
                  <a16:creationId xmlns:a16="http://schemas.microsoft.com/office/drawing/2014/main" id="{49563C04-D591-F349-9A08-D8499A266ACA}"/>
                </a:ext>
              </a:extLst>
            </p:cNvPr>
            <p:cNvPicPr>
              <a:picLocks noChangeAspect="1" noChangeArrowheads="1"/>
            </p:cNvPicPr>
            <p:nvPr/>
          </p:nvPicPr>
          <p:blipFill rotWithShape="1">
            <a:blip r:embed="rId2">
              <a:lum contrast="6000"/>
              <a:extLst>
                <a:ext uri="{28A0092B-C50C-407E-A947-70E740481C1C}">
                  <a14:useLocalDpi xmlns:a14="http://schemas.microsoft.com/office/drawing/2010/main"/>
                </a:ext>
              </a:extLst>
            </a:blip>
            <a:srcRect t="88" r="5612" b="17338"/>
            <a:stretch/>
          </p:blipFill>
          <p:spPr bwMode="auto">
            <a:xfrm>
              <a:off x="1186891" y="4155453"/>
              <a:ext cx="3536705" cy="2397748"/>
            </a:xfrm>
            <a:prstGeom prst="rect">
              <a:avLst/>
            </a:prstGeom>
            <a:noFill/>
            <a:ln w="9525">
              <a:noFill/>
              <a:miter lim="800000"/>
              <a:headEnd/>
              <a:tailEnd/>
            </a:ln>
          </p:spPr>
        </p:pic>
        <p:sp>
          <p:nvSpPr>
            <p:cNvPr id="14" name="Text Box 7">
              <a:extLst>
                <a:ext uri="{FF2B5EF4-FFF2-40B4-BE49-F238E27FC236}">
                  <a16:creationId xmlns:a16="http://schemas.microsoft.com/office/drawing/2014/main" id="{AEE28835-6247-0F41-A8F5-2BD86049AEF8}"/>
                </a:ext>
              </a:extLst>
            </p:cNvPr>
            <p:cNvSpPr txBox="1">
              <a:spLocks noChangeArrowheads="1"/>
            </p:cNvSpPr>
            <p:nvPr/>
          </p:nvSpPr>
          <p:spPr bwMode="auto">
            <a:xfrm>
              <a:off x="4932556" y="5354327"/>
              <a:ext cx="3024553" cy="461649"/>
            </a:xfrm>
            <a:prstGeom prst="rect">
              <a:avLst/>
            </a:prstGeom>
            <a:solidFill>
              <a:schemeClr val="bg1"/>
            </a:solidFill>
            <a:ln w="9525">
              <a:noFill/>
              <a:miter lim="800000"/>
              <a:headEnd/>
              <a:tailEnd/>
            </a:ln>
            <a:effectLst/>
          </p:spPr>
          <p:txBody>
            <a:bodyPr lIns="91425" tIns="45712" rIns="91425" bIns="45712">
              <a:spAutoFit/>
            </a:bodyPr>
            <a:lstStyle/>
            <a:p>
              <a:pPr algn="ctr">
                <a:spcBef>
                  <a:spcPct val="50000"/>
                </a:spcBef>
                <a:defRPr/>
              </a:pPr>
              <a:r>
                <a:rPr lang="zh-CN" altLang="en-US" b="0" dirty="0">
                  <a:solidFill>
                    <a:srgbClr val="FF0000"/>
                  </a:solidFill>
                  <a:latin typeface="Arial" panose="020B0604020202020204" pitchFamily="34" charset="0"/>
                  <a:ea typeface="+mj-ea"/>
                  <a:cs typeface="Arial" panose="020B0604020202020204" pitchFamily="34" charset="0"/>
                </a:rPr>
                <a:t>溶液蒸气压的下降</a:t>
              </a:r>
            </a:p>
          </p:txBody>
        </p:sp>
        <p:sp>
          <p:nvSpPr>
            <p:cNvPr id="9" name="Text Box 12">
              <a:extLst>
                <a:ext uri="{FF2B5EF4-FFF2-40B4-BE49-F238E27FC236}">
                  <a16:creationId xmlns:a16="http://schemas.microsoft.com/office/drawing/2014/main" id="{467F5A2A-AA1B-2742-971E-77F48E210CFC}"/>
                </a:ext>
              </a:extLst>
            </p:cNvPr>
            <p:cNvSpPr txBox="1">
              <a:spLocks noChangeArrowheads="1"/>
            </p:cNvSpPr>
            <p:nvPr/>
          </p:nvSpPr>
          <p:spPr bwMode="auto">
            <a:xfrm>
              <a:off x="1584743" y="6217968"/>
              <a:ext cx="703384" cy="245398"/>
            </a:xfrm>
            <a:prstGeom prst="rect">
              <a:avLst/>
            </a:prstGeom>
            <a:solidFill>
              <a:schemeClr val="bg1"/>
            </a:solidFill>
            <a:ln w="9525">
              <a:noFill/>
              <a:miter lim="800000"/>
              <a:headEnd/>
              <a:tailEnd/>
            </a:ln>
            <a:effectLst/>
          </p:spPr>
          <p:txBody>
            <a:bodyPr lIns="91425" tIns="10800" rIns="91425" bIns="10800">
              <a:spAutoFit/>
            </a:bodyPr>
            <a:lstStyle/>
            <a:p>
              <a:pPr algn="ctr">
                <a:spcBef>
                  <a:spcPct val="50000"/>
                </a:spcBef>
                <a:defRPr/>
              </a:pPr>
              <a:r>
                <a:rPr lang="zh-CN" altLang="en-US" sz="1600" dirty="0">
                  <a:solidFill>
                    <a:schemeClr val="accent2">
                      <a:lumMod val="50000"/>
                    </a:schemeClr>
                  </a:solidFill>
                  <a:latin typeface="Arial" panose="020B0604020202020204" pitchFamily="34" charset="0"/>
                  <a:ea typeface="+mj-ea"/>
                  <a:cs typeface="Arial" panose="020B0604020202020204" pitchFamily="34" charset="0"/>
                </a:rPr>
                <a:t>丙酮</a:t>
              </a:r>
            </a:p>
          </p:txBody>
        </p:sp>
        <p:sp>
          <p:nvSpPr>
            <p:cNvPr id="10" name="Text Box 13">
              <a:extLst>
                <a:ext uri="{FF2B5EF4-FFF2-40B4-BE49-F238E27FC236}">
                  <a16:creationId xmlns:a16="http://schemas.microsoft.com/office/drawing/2014/main" id="{48301144-F0E2-3641-A399-D8356FEB61BC}"/>
                </a:ext>
              </a:extLst>
            </p:cNvPr>
            <p:cNvSpPr txBox="1">
              <a:spLocks noChangeArrowheads="1"/>
            </p:cNvSpPr>
            <p:nvPr/>
          </p:nvSpPr>
          <p:spPr bwMode="auto">
            <a:xfrm>
              <a:off x="2500608" y="5991559"/>
              <a:ext cx="703384" cy="245398"/>
            </a:xfrm>
            <a:prstGeom prst="rect">
              <a:avLst/>
            </a:prstGeom>
            <a:solidFill>
              <a:schemeClr val="bg1"/>
            </a:solidFill>
            <a:ln w="9525">
              <a:noFill/>
              <a:miter lim="800000"/>
              <a:headEnd/>
              <a:tailEnd/>
            </a:ln>
            <a:effectLst/>
          </p:spPr>
          <p:txBody>
            <a:bodyPr lIns="0" tIns="10800" rIns="0" bIns="10800">
              <a:spAutoFit/>
            </a:bodyPr>
            <a:lstStyle/>
            <a:p>
              <a:pPr algn="ctr">
                <a:spcBef>
                  <a:spcPct val="50000"/>
                </a:spcBef>
                <a:defRPr/>
              </a:pPr>
              <a:r>
                <a:rPr lang="zh-CN" altLang="en-US" sz="1600" dirty="0">
                  <a:solidFill>
                    <a:schemeClr val="accent2">
                      <a:lumMod val="50000"/>
                    </a:schemeClr>
                  </a:solidFill>
                  <a:latin typeface="Arial" panose="020B0604020202020204" pitchFamily="34" charset="0"/>
                  <a:ea typeface="+mj-ea"/>
                  <a:cs typeface="Arial" panose="020B0604020202020204" pitchFamily="34" charset="0"/>
                </a:rPr>
                <a:t>压力计</a:t>
              </a:r>
            </a:p>
          </p:txBody>
        </p:sp>
        <p:sp>
          <p:nvSpPr>
            <p:cNvPr id="11" name="Text Box 14">
              <a:extLst>
                <a:ext uri="{FF2B5EF4-FFF2-40B4-BE49-F238E27FC236}">
                  <a16:creationId xmlns:a16="http://schemas.microsoft.com/office/drawing/2014/main" id="{A9980691-B3EB-1446-B5AE-A7543C6ECB17}"/>
                </a:ext>
              </a:extLst>
            </p:cNvPr>
            <p:cNvSpPr txBox="1">
              <a:spLocks noChangeArrowheads="1"/>
            </p:cNvSpPr>
            <p:nvPr/>
          </p:nvSpPr>
          <p:spPr bwMode="auto">
            <a:xfrm>
              <a:off x="3400354" y="6165383"/>
              <a:ext cx="874834" cy="470347"/>
            </a:xfrm>
            <a:prstGeom prst="rect">
              <a:avLst/>
            </a:prstGeom>
            <a:solidFill>
              <a:schemeClr val="bg1"/>
            </a:solidFill>
            <a:ln w="9525">
              <a:noFill/>
              <a:miter lim="800000"/>
              <a:headEnd/>
              <a:tailEnd/>
            </a:ln>
            <a:effectLst/>
          </p:spPr>
          <p:txBody>
            <a:bodyPr lIns="0" tIns="10800" rIns="0" bIns="10800">
              <a:spAutoFit/>
            </a:bodyPr>
            <a:lstStyle/>
            <a:p>
              <a:pPr algn="ctr">
                <a:spcBef>
                  <a:spcPct val="50000"/>
                </a:spcBef>
                <a:defRPr/>
              </a:pPr>
              <a:r>
                <a:rPr lang="zh-CN" altLang="en-US" sz="1600" dirty="0">
                  <a:solidFill>
                    <a:schemeClr val="accent2">
                      <a:lumMod val="50000"/>
                    </a:schemeClr>
                  </a:solidFill>
                  <a:latin typeface="Arial" panose="020B0604020202020204" pitchFamily="34" charset="0"/>
                  <a:ea typeface="+mj-ea"/>
                  <a:cs typeface="Arial" panose="020B0604020202020204" pitchFamily="34" charset="0"/>
                </a:rPr>
                <a:t>苯甲酸丙酮溶液</a:t>
              </a:r>
            </a:p>
          </p:txBody>
        </p:sp>
        <p:sp>
          <p:nvSpPr>
            <p:cNvPr id="12" name="Text Box 15">
              <a:extLst>
                <a:ext uri="{FF2B5EF4-FFF2-40B4-BE49-F238E27FC236}">
                  <a16:creationId xmlns:a16="http://schemas.microsoft.com/office/drawing/2014/main" id="{FE463692-FFC1-8841-BBBC-19F0B522F820}"/>
                </a:ext>
              </a:extLst>
            </p:cNvPr>
            <p:cNvSpPr txBox="1">
              <a:spLocks noChangeArrowheads="1"/>
            </p:cNvSpPr>
            <p:nvPr/>
          </p:nvSpPr>
          <p:spPr bwMode="auto">
            <a:xfrm>
              <a:off x="4442242" y="5093225"/>
              <a:ext cx="281354" cy="695295"/>
            </a:xfrm>
            <a:prstGeom prst="rect">
              <a:avLst/>
            </a:prstGeom>
            <a:solidFill>
              <a:schemeClr val="bg1"/>
            </a:solidFill>
            <a:ln w="9525">
              <a:noFill/>
              <a:miter lim="800000"/>
              <a:headEnd/>
              <a:tailEnd/>
            </a:ln>
            <a:effectLst/>
          </p:spPr>
          <p:txBody>
            <a:bodyPr lIns="0" tIns="10800" rIns="0" bIns="10800">
              <a:spAutoFit/>
            </a:bodyPr>
            <a:lstStyle/>
            <a:p>
              <a:pPr algn="ctr">
                <a:defRPr/>
              </a:pPr>
              <a:r>
                <a:rPr lang="zh-CN" altLang="en-US" sz="1600">
                  <a:solidFill>
                    <a:schemeClr val="accent2">
                      <a:lumMod val="50000"/>
                    </a:schemeClr>
                  </a:solidFill>
                  <a:latin typeface="Arial" panose="020B0604020202020204" pitchFamily="34" charset="0"/>
                  <a:ea typeface="+mj-ea"/>
                  <a:cs typeface="Arial" panose="020B0604020202020204" pitchFamily="34" charset="0"/>
                </a:rPr>
                <a:t>恒</a:t>
              </a:r>
            </a:p>
            <a:p>
              <a:pPr algn="ctr">
                <a:defRPr/>
              </a:pPr>
              <a:r>
                <a:rPr lang="zh-CN" altLang="en-US" sz="1600">
                  <a:solidFill>
                    <a:schemeClr val="accent2">
                      <a:lumMod val="50000"/>
                    </a:schemeClr>
                  </a:solidFill>
                  <a:latin typeface="Arial" panose="020B0604020202020204" pitchFamily="34" charset="0"/>
                  <a:ea typeface="+mj-ea"/>
                  <a:cs typeface="Arial" panose="020B0604020202020204" pitchFamily="34" charset="0"/>
                </a:rPr>
                <a:t>温</a:t>
              </a:r>
            </a:p>
            <a:p>
              <a:pPr algn="ctr">
                <a:defRPr/>
              </a:pPr>
              <a:r>
                <a:rPr lang="zh-CN" altLang="en-US" sz="1600">
                  <a:solidFill>
                    <a:schemeClr val="accent2">
                      <a:lumMod val="50000"/>
                    </a:schemeClr>
                  </a:solidFill>
                  <a:latin typeface="Arial" panose="020B0604020202020204" pitchFamily="34" charset="0"/>
                  <a:ea typeface="+mj-ea"/>
                  <a:cs typeface="Arial" panose="020B0604020202020204" pitchFamily="34" charset="0"/>
                </a:rPr>
                <a:t>浴</a:t>
              </a: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27</a:t>
            </a:fld>
            <a:endParaRPr lang="en-US" altLang="zh-CN"/>
          </a:p>
        </p:txBody>
      </p:sp>
      <p:sp>
        <p:nvSpPr>
          <p:cNvPr id="5" name="矩形 4"/>
          <p:cNvSpPr/>
          <p:nvPr/>
        </p:nvSpPr>
        <p:spPr>
          <a:xfrm>
            <a:off x="314759" y="1254359"/>
            <a:ext cx="8649729" cy="476669"/>
          </a:xfrm>
          <a:prstGeom prst="rect">
            <a:avLst/>
          </a:prstGeom>
        </p:spPr>
        <p:txBody>
          <a:bodyPr wrap="square">
            <a:spAutoFit/>
          </a:bodyPr>
          <a:lstStyle/>
          <a:p>
            <a:pPr marL="457200" lvl="0" indent="-457200">
              <a:lnSpc>
                <a:spcPct val="120000"/>
              </a:lnSpc>
              <a:spcBef>
                <a:spcPct val="50000"/>
              </a:spcBef>
              <a:defRPr/>
            </a:pPr>
            <a:r>
              <a:rPr kumimoji="0" lang="en-US" altLang="zh-CN" dirty="0">
                <a:solidFill>
                  <a:srgbClr val="000000"/>
                </a:solidFill>
                <a:latin typeface="+mj-ea"/>
                <a:ea typeface="+mj-ea"/>
              </a:rPr>
              <a:t>1) </a:t>
            </a:r>
            <a:r>
              <a:rPr kumimoji="0" lang="zh-CN" altLang="en-US" dirty="0">
                <a:solidFill>
                  <a:srgbClr val="000000"/>
                </a:solidFill>
                <a:latin typeface="+mj-ea"/>
                <a:ea typeface="+mj-ea"/>
              </a:rPr>
              <a:t>溶质为非电解质；</a:t>
            </a:r>
            <a:r>
              <a:rPr kumimoji="0" lang="en-US" altLang="zh-CN" dirty="0">
                <a:solidFill>
                  <a:srgbClr val="000000"/>
                </a:solidFill>
                <a:latin typeface="+mj-ea"/>
                <a:ea typeface="+mj-ea"/>
              </a:rPr>
              <a:t>2) </a:t>
            </a:r>
            <a:r>
              <a:rPr kumimoji="0" lang="zh-CN" altLang="en-US" dirty="0">
                <a:solidFill>
                  <a:srgbClr val="000000"/>
                </a:solidFill>
                <a:latin typeface="+mj-ea"/>
                <a:ea typeface="+mj-ea"/>
              </a:rPr>
              <a:t>非挥发性；</a:t>
            </a:r>
            <a:r>
              <a:rPr kumimoji="0" lang="en-US" altLang="zh-CN" dirty="0">
                <a:solidFill>
                  <a:srgbClr val="000000"/>
                </a:solidFill>
                <a:latin typeface="+mj-ea"/>
                <a:ea typeface="+mj-ea"/>
              </a:rPr>
              <a:t>3) </a:t>
            </a:r>
            <a:r>
              <a:rPr kumimoji="0" lang="zh-CN" altLang="en-US" dirty="0">
                <a:solidFill>
                  <a:srgbClr val="000000"/>
                </a:solidFill>
                <a:latin typeface="+mj-ea"/>
                <a:ea typeface="+mj-ea"/>
              </a:rPr>
              <a:t>稀溶液；</a:t>
            </a:r>
            <a:r>
              <a:rPr kumimoji="0" lang="en-US" altLang="zh-CN" dirty="0">
                <a:solidFill>
                  <a:srgbClr val="000000"/>
                </a:solidFill>
                <a:latin typeface="+mj-ea"/>
                <a:ea typeface="+mj-ea"/>
              </a:rPr>
              <a:t>4</a:t>
            </a:r>
            <a:r>
              <a:rPr kumimoji="0" lang="zh-CN" altLang="en-US" dirty="0">
                <a:solidFill>
                  <a:srgbClr val="000000"/>
                </a:solidFill>
                <a:latin typeface="+mj-ea"/>
                <a:ea typeface="+mj-ea"/>
              </a:rPr>
              <a:t>）无反应        </a:t>
            </a:r>
          </a:p>
        </p:txBody>
      </p:sp>
      <p:sp>
        <p:nvSpPr>
          <p:cNvPr id="7" name="矩形 6"/>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 name="Rectangle 6">
            <a:extLst>
              <a:ext uri="{FF2B5EF4-FFF2-40B4-BE49-F238E27FC236}">
                <a16:creationId xmlns:a16="http://schemas.microsoft.com/office/drawing/2014/main" id="{B7128D5F-4652-9C4D-A787-39AB61216942}"/>
              </a:ext>
            </a:extLst>
          </p:cNvPr>
          <p:cNvSpPr>
            <a:spLocks noChangeArrowheads="1"/>
          </p:cNvSpPr>
          <p:nvPr/>
        </p:nvSpPr>
        <p:spPr bwMode="auto">
          <a:xfrm>
            <a:off x="1475656" y="116632"/>
            <a:ext cx="6319167" cy="762000"/>
          </a:xfrm>
          <a:prstGeom prst="rect">
            <a:avLst/>
          </a:prstGeom>
          <a:noFill/>
          <a:ln w="9525">
            <a:noFill/>
            <a:miter lim="800000"/>
            <a:headEnd/>
            <a:tailEnd/>
          </a:ln>
        </p:spPr>
        <p:txBody>
          <a:bodyPr anchor="ctr"/>
          <a:lstStyle/>
          <a:p>
            <a:pPr algn="ctr">
              <a:defRPr/>
            </a:pPr>
            <a:r>
              <a:rPr lang="en-GB" altLang="zh-CN" sz="3200" dirty="0" err="1">
                <a:solidFill>
                  <a:schemeClr val="accent2">
                    <a:lumMod val="50000"/>
                  </a:schemeClr>
                </a:solidFill>
                <a:latin typeface="Arial" panose="020B0604020202020204" pitchFamily="34" charset="0"/>
                <a:ea typeface="+mj-ea"/>
                <a:cs typeface="Arial" panose="020B0604020202020204" pitchFamily="34" charset="0"/>
              </a:rPr>
              <a:t>Raoult</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 定律的适用范围</a:t>
            </a:r>
          </a:p>
        </p:txBody>
      </p:sp>
      <p:sp>
        <p:nvSpPr>
          <p:cNvPr id="9" name="Text Box 3">
            <a:extLst>
              <a:ext uri="{FF2B5EF4-FFF2-40B4-BE49-F238E27FC236}">
                <a16:creationId xmlns:a16="http://schemas.microsoft.com/office/drawing/2014/main" id="{F92C45D1-C1E9-A742-8B89-37D3F374B726}"/>
              </a:ext>
            </a:extLst>
          </p:cNvPr>
          <p:cNvSpPr txBox="1">
            <a:spLocks noChangeArrowheads="1"/>
          </p:cNvSpPr>
          <p:nvPr/>
        </p:nvSpPr>
        <p:spPr bwMode="auto">
          <a:xfrm>
            <a:off x="1265591" y="3496061"/>
            <a:ext cx="4834880" cy="540725"/>
          </a:xfrm>
          <a:prstGeom prst="rect">
            <a:avLst/>
          </a:prstGeom>
          <a:noFill/>
          <a:ln w="9525">
            <a:noFill/>
            <a:miter lim="800000"/>
            <a:headEnd/>
            <a:tailEnd/>
          </a:ln>
          <a:effectLst/>
        </p:spPr>
        <p:txBody>
          <a:bodyPr wrap="square">
            <a:spAutoFit/>
          </a:bodyPr>
          <a:lstStyle/>
          <a:p>
            <a:pPr marL="288925" indent="-288925" algn="ctr">
              <a:lnSpc>
                <a:spcPct val="120000"/>
              </a:lnSpc>
              <a:defRPr/>
            </a:pPr>
            <a:r>
              <a:rPr kumimoji="0" lang="zh-CN" altLang="en-US" sz="2800" b="0" dirty="0">
                <a:solidFill>
                  <a:srgbClr val="FF00FF"/>
                </a:solidFill>
                <a:latin typeface="+mj-ea"/>
                <a:ea typeface="+mj-ea"/>
                <a:cs typeface="Arial" panose="020B0604020202020204" pitchFamily="34" charset="0"/>
              </a:rPr>
              <a:t>如果溶质可以挥发呢？</a:t>
            </a:r>
          </a:p>
        </p:txBody>
      </p:sp>
      <p:pic>
        <p:nvPicPr>
          <p:cNvPr id="10" name="Picture 2" descr="https://timgsa.baidu.com/timg?image&amp;quality=80&amp;size=b9999_10000&amp;sec=1537808217474&amp;di=6bf15a0365a96dd3d2c206e708ebe5c7&amp;imgtype=0&amp;src=http%3A%2F%2Fpic42.photophoto.cn%2F20170123%2F0005018393214943_b.jpg">
            <a:extLst>
              <a:ext uri="{FF2B5EF4-FFF2-40B4-BE49-F238E27FC236}">
                <a16:creationId xmlns:a16="http://schemas.microsoft.com/office/drawing/2014/main" id="{565291AB-DC30-7443-8AEB-1E3B69AB9760}"/>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457200" y="3298372"/>
            <a:ext cx="1112726" cy="9361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5" descr="亨利定律图示">
            <a:extLst>
              <a:ext uri="{FF2B5EF4-FFF2-40B4-BE49-F238E27FC236}">
                <a16:creationId xmlns:a16="http://schemas.microsoft.com/office/drawing/2014/main" id="{72542D12-E106-A14D-8110-63117B2EF2DE}"/>
              </a:ext>
            </a:extLst>
          </p:cNvPr>
          <p:cNvPicPr>
            <a:picLocks noChangeAspect="1" noChangeArrowheads="1"/>
          </p:cNvPicPr>
          <p:nvPr/>
        </p:nvPicPr>
        <p:blipFill>
          <a:blip r:embed="rId3">
            <a:lum contrast="24000"/>
            <a:extLst>
              <a:ext uri="{28A0092B-C50C-407E-A947-70E740481C1C}">
                <a14:useLocalDpi xmlns:a14="http://schemas.microsoft.com/office/drawing/2010/main"/>
              </a:ext>
            </a:extLst>
          </a:blip>
          <a:srcRect/>
          <a:stretch>
            <a:fillRect/>
          </a:stretch>
        </p:blipFill>
        <p:spPr bwMode="auto">
          <a:xfrm>
            <a:off x="5724128" y="2362813"/>
            <a:ext cx="2763838" cy="3743325"/>
          </a:xfrm>
          <a:prstGeom prst="rect">
            <a:avLst/>
          </a:prstGeom>
          <a:noFill/>
          <a:ln w="9525">
            <a:solidFill>
              <a:srgbClr val="666699"/>
            </a:solidFill>
            <a:miter lim="800000"/>
            <a:headEnd/>
            <a:tailEnd/>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4124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D8707A3-9776-2342-A669-05C92CB36BCC}"/>
              </a:ext>
            </a:extLst>
          </p:cNvPr>
          <p:cNvSpPr>
            <a:spLocks noGrp="1"/>
          </p:cNvSpPr>
          <p:nvPr>
            <p:ph type="ftr" sz="quarter" idx="10"/>
          </p:nvPr>
        </p:nvSpPr>
        <p:spPr/>
        <p:txBody>
          <a:bodyPr/>
          <a:lstStyle/>
          <a:p>
            <a:pPr>
              <a:defRPr/>
            </a:pPr>
            <a:fld id="{F1DC486F-0984-4F50-8590-69C2C6FFAA9B}" type="slidenum">
              <a:rPr lang="zh-CN" altLang="en-US" smtClean="0"/>
              <a:pPr>
                <a:defRPr/>
              </a:pPr>
              <a:t>28</a:t>
            </a:fld>
            <a:endParaRPr lang="en-US" altLang="zh-CN"/>
          </a:p>
        </p:txBody>
      </p:sp>
      <p:sp>
        <p:nvSpPr>
          <p:cNvPr id="4" name="Text Box 7">
            <a:extLst>
              <a:ext uri="{FF2B5EF4-FFF2-40B4-BE49-F238E27FC236}">
                <a16:creationId xmlns:a16="http://schemas.microsoft.com/office/drawing/2014/main" id="{331680DA-542D-7946-A0FD-18A8593DC14A}"/>
              </a:ext>
            </a:extLst>
          </p:cNvPr>
          <p:cNvSpPr txBox="1">
            <a:spLocks noChangeArrowheads="1"/>
          </p:cNvSpPr>
          <p:nvPr/>
        </p:nvSpPr>
        <p:spPr bwMode="auto">
          <a:xfrm>
            <a:off x="422617" y="548680"/>
            <a:ext cx="8299450" cy="150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Tx/>
              <a:buNone/>
            </a:pPr>
            <a:r>
              <a:rPr lang="zh-CN" altLang="en-US" sz="2800" b="0" dirty="0">
                <a:solidFill>
                  <a:srgbClr val="0000FF"/>
                </a:solidFill>
                <a:latin typeface="+mn-lt"/>
                <a:ea typeface="+mj-ea"/>
              </a:rPr>
              <a:t>亨利定律</a:t>
            </a:r>
            <a:r>
              <a:rPr lang="zh-CN" altLang="en-US" sz="2800" b="0" dirty="0">
                <a:latin typeface="+mn-lt"/>
                <a:ea typeface="+mj-ea"/>
              </a:rPr>
              <a:t>：一定温度下</a:t>
            </a:r>
            <a:r>
              <a:rPr lang="en-US" altLang="zh-CN" sz="2800" b="0" dirty="0">
                <a:latin typeface="+mn-lt"/>
                <a:ea typeface="+mj-ea"/>
              </a:rPr>
              <a:t>, </a:t>
            </a:r>
            <a:r>
              <a:rPr lang="zh-CN" altLang="en-US" sz="2800" b="0" dirty="0">
                <a:latin typeface="+mn-lt"/>
                <a:ea typeface="+mj-ea"/>
              </a:rPr>
              <a:t>稀溶液中任一挥发性溶质</a:t>
            </a:r>
            <a:r>
              <a:rPr lang="en-US" altLang="zh-CN" sz="2800" b="0" dirty="0">
                <a:latin typeface="+mn-lt"/>
                <a:ea typeface="+mj-ea"/>
              </a:rPr>
              <a:t>B</a:t>
            </a:r>
            <a:r>
              <a:rPr lang="zh-CN" altLang="en-US" sz="2800" b="0" dirty="0">
                <a:latin typeface="+mn-lt"/>
                <a:ea typeface="+mj-ea"/>
              </a:rPr>
              <a:t>在平衡气相中的分压力 </a:t>
            </a:r>
            <a:r>
              <a:rPr lang="en-US" altLang="zh-CN" sz="2800" b="0" i="1" dirty="0" err="1">
                <a:solidFill>
                  <a:srgbClr val="FF0066"/>
                </a:solidFill>
                <a:latin typeface="+mn-lt"/>
                <a:ea typeface="+mj-ea"/>
              </a:rPr>
              <a:t>p</a:t>
            </a:r>
            <a:r>
              <a:rPr lang="en-US" altLang="zh-CN" sz="2800" b="0" baseline="-25000" dirty="0" err="1">
                <a:solidFill>
                  <a:srgbClr val="FF0066"/>
                </a:solidFill>
                <a:latin typeface="+mn-lt"/>
                <a:ea typeface="+mj-ea"/>
              </a:rPr>
              <a:t>B</a:t>
            </a:r>
            <a:r>
              <a:rPr lang="en-US" altLang="zh-CN" sz="2800" b="0" baseline="-25000" dirty="0">
                <a:solidFill>
                  <a:srgbClr val="FF0066"/>
                </a:solidFill>
                <a:latin typeface="+mn-lt"/>
                <a:ea typeface="+mj-ea"/>
              </a:rPr>
              <a:t> </a:t>
            </a:r>
            <a:r>
              <a:rPr lang="zh-CN" altLang="en-US" sz="2800" b="0" dirty="0">
                <a:latin typeface="+mn-lt"/>
                <a:ea typeface="+mj-ea"/>
              </a:rPr>
              <a:t>与它在平衡液相中的摩尔分数 </a:t>
            </a:r>
            <a:r>
              <a:rPr lang="en-US" altLang="zh-CN" sz="2800" b="0" i="1" dirty="0" err="1">
                <a:solidFill>
                  <a:srgbClr val="FF0066"/>
                </a:solidFill>
                <a:latin typeface="+mn-lt"/>
                <a:ea typeface="+mj-ea"/>
              </a:rPr>
              <a:t>x</a:t>
            </a:r>
            <a:r>
              <a:rPr lang="en-US" altLang="zh-CN" sz="2800" b="0" baseline="-25000" dirty="0" err="1">
                <a:solidFill>
                  <a:srgbClr val="FF0066"/>
                </a:solidFill>
                <a:latin typeface="+mn-lt"/>
                <a:ea typeface="+mj-ea"/>
              </a:rPr>
              <a:t>B</a:t>
            </a:r>
            <a:r>
              <a:rPr lang="en-US" altLang="zh-CN" sz="2800" b="0" baseline="-25000" dirty="0">
                <a:solidFill>
                  <a:srgbClr val="FF0066"/>
                </a:solidFill>
                <a:latin typeface="+mn-lt"/>
                <a:ea typeface="+mj-ea"/>
              </a:rPr>
              <a:t> </a:t>
            </a:r>
            <a:r>
              <a:rPr lang="zh-CN" altLang="en-US" sz="2800" b="0" dirty="0">
                <a:latin typeface="+mn-lt"/>
                <a:ea typeface="+mj-ea"/>
              </a:rPr>
              <a:t>成正比</a:t>
            </a:r>
            <a:r>
              <a:rPr lang="en-US" altLang="zh-CN" sz="2800" b="0" dirty="0">
                <a:latin typeface="+mn-lt"/>
                <a:ea typeface="+mj-ea"/>
              </a:rPr>
              <a:t>. </a:t>
            </a:r>
          </a:p>
        </p:txBody>
      </p:sp>
      <p:grpSp>
        <p:nvGrpSpPr>
          <p:cNvPr id="6" name="Group 244">
            <a:extLst>
              <a:ext uri="{FF2B5EF4-FFF2-40B4-BE49-F238E27FC236}">
                <a16:creationId xmlns:a16="http://schemas.microsoft.com/office/drawing/2014/main" id="{37CB5B4B-8A94-DE48-AA51-8957E3623C6D}"/>
              </a:ext>
            </a:extLst>
          </p:cNvPr>
          <p:cNvGrpSpPr>
            <a:grpSpLocks/>
          </p:cNvGrpSpPr>
          <p:nvPr/>
        </p:nvGrpSpPr>
        <p:grpSpPr bwMode="auto">
          <a:xfrm>
            <a:off x="5292080" y="2564904"/>
            <a:ext cx="2975804" cy="4126103"/>
            <a:chOff x="3696" y="576"/>
            <a:chExt cx="2053" cy="2891"/>
          </a:xfrm>
        </p:grpSpPr>
        <p:sp>
          <p:nvSpPr>
            <p:cNvPr id="7" name="Text Box 233">
              <a:extLst>
                <a:ext uri="{FF2B5EF4-FFF2-40B4-BE49-F238E27FC236}">
                  <a16:creationId xmlns:a16="http://schemas.microsoft.com/office/drawing/2014/main" id="{7E9011DE-239D-C141-AA59-C27FD5F78D05}"/>
                </a:ext>
              </a:extLst>
            </p:cNvPr>
            <p:cNvSpPr txBox="1">
              <a:spLocks noChangeArrowheads="1"/>
            </p:cNvSpPr>
            <p:nvPr/>
          </p:nvSpPr>
          <p:spPr bwMode="auto">
            <a:xfrm>
              <a:off x="3888" y="2975"/>
              <a:ext cx="1861" cy="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spcBef>
                  <a:spcPct val="50000"/>
                </a:spcBef>
              </a:pPr>
              <a:r>
                <a:rPr lang="zh-CN" altLang="en-US" sz="2000">
                  <a:latin typeface="+mn-lt"/>
                  <a:ea typeface="+mj-ea"/>
                </a:rPr>
                <a:t>溶剂分子       溶质分子</a:t>
              </a:r>
            </a:p>
          </p:txBody>
        </p:sp>
        <p:sp>
          <p:nvSpPr>
            <p:cNvPr id="8" name="Oval 5">
              <a:extLst>
                <a:ext uri="{FF2B5EF4-FFF2-40B4-BE49-F238E27FC236}">
                  <a16:creationId xmlns:a16="http://schemas.microsoft.com/office/drawing/2014/main" id="{218D4C80-DA12-8341-9190-FB8472A2699E}"/>
                </a:ext>
              </a:extLst>
            </p:cNvPr>
            <p:cNvSpPr>
              <a:spLocks noChangeAspect="1" noChangeArrowheads="1"/>
            </p:cNvSpPr>
            <p:nvPr/>
          </p:nvSpPr>
          <p:spPr bwMode="auto">
            <a:xfrm flipH="1">
              <a:off x="5442" y="1280"/>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 name="Oval 6">
              <a:extLst>
                <a:ext uri="{FF2B5EF4-FFF2-40B4-BE49-F238E27FC236}">
                  <a16:creationId xmlns:a16="http://schemas.microsoft.com/office/drawing/2014/main" id="{B1A798FE-7158-3343-ABCA-AF503DA16E7B}"/>
                </a:ext>
              </a:extLst>
            </p:cNvPr>
            <p:cNvSpPr>
              <a:spLocks noChangeAspect="1" noChangeArrowheads="1"/>
            </p:cNvSpPr>
            <p:nvPr/>
          </p:nvSpPr>
          <p:spPr bwMode="auto">
            <a:xfrm flipH="1">
              <a:off x="4592" y="1564"/>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 name="Oval 7">
              <a:extLst>
                <a:ext uri="{FF2B5EF4-FFF2-40B4-BE49-F238E27FC236}">
                  <a16:creationId xmlns:a16="http://schemas.microsoft.com/office/drawing/2014/main" id="{25F17068-6C8B-2642-892B-5FD6BFEDEF34}"/>
                </a:ext>
              </a:extLst>
            </p:cNvPr>
            <p:cNvSpPr>
              <a:spLocks noChangeAspect="1" noChangeArrowheads="1"/>
            </p:cNvSpPr>
            <p:nvPr/>
          </p:nvSpPr>
          <p:spPr bwMode="auto">
            <a:xfrm flipH="1">
              <a:off x="3859" y="13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 name="Oval 8">
              <a:extLst>
                <a:ext uri="{FF2B5EF4-FFF2-40B4-BE49-F238E27FC236}">
                  <a16:creationId xmlns:a16="http://schemas.microsoft.com/office/drawing/2014/main" id="{D5CB1ACE-B2D0-CE4D-8776-0F66090A60FB}"/>
                </a:ext>
              </a:extLst>
            </p:cNvPr>
            <p:cNvSpPr>
              <a:spLocks noChangeAspect="1" noChangeArrowheads="1"/>
            </p:cNvSpPr>
            <p:nvPr/>
          </p:nvSpPr>
          <p:spPr bwMode="auto">
            <a:xfrm>
              <a:off x="4151" y="1423"/>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 name="Oval 9">
              <a:extLst>
                <a:ext uri="{FF2B5EF4-FFF2-40B4-BE49-F238E27FC236}">
                  <a16:creationId xmlns:a16="http://schemas.microsoft.com/office/drawing/2014/main" id="{FA5179B2-B82A-6447-A7EC-3393765583AD}"/>
                </a:ext>
              </a:extLst>
            </p:cNvPr>
            <p:cNvSpPr>
              <a:spLocks noChangeAspect="1" noChangeArrowheads="1"/>
            </p:cNvSpPr>
            <p:nvPr/>
          </p:nvSpPr>
          <p:spPr bwMode="auto">
            <a:xfrm flipH="1">
              <a:off x="4869" y="1557"/>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 name="Oval 10">
              <a:extLst>
                <a:ext uri="{FF2B5EF4-FFF2-40B4-BE49-F238E27FC236}">
                  <a16:creationId xmlns:a16="http://schemas.microsoft.com/office/drawing/2014/main" id="{F4A3A279-1EBC-D04F-9AEA-E9D3DAA7BB15}"/>
                </a:ext>
              </a:extLst>
            </p:cNvPr>
            <p:cNvSpPr>
              <a:spLocks noChangeAspect="1" noChangeArrowheads="1"/>
            </p:cNvSpPr>
            <p:nvPr/>
          </p:nvSpPr>
          <p:spPr bwMode="auto">
            <a:xfrm flipH="1">
              <a:off x="4122" y="1161"/>
              <a:ext cx="76"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 name="Oval 11">
              <a:extLst>
                <a:ext uri="{FF2B5EF4-FFF2-40B4-BE49-F238E27FC236}">
                  <a16:creationId xmlns:a16="http://schemas.microsoft.com/office/drawing/2014/main" id="{900C362F-1752-7E4B-8C3D-704DBFF44779}"/>
                </a:ext>
              </a:extLst>
            </p:cNvPr>
            <p:cNvSpPr>
              <a:spLocks noChangeAspect="1" noChangeArrowheads="1"/>
            </p:cNvSpPr>
            <p:nvPr/>
          </p:nvSpPr>
          <p:spPr bwMode="auto">
            <a:xfrm flipH="1">
              <a:off x="4748" y="1910"/>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 name="Oval 12">
              <a:extLst>
                <a:ext uri="{FF2B5EF4-FFF2-40B4-BE49-F238E27FC236}">
                  <a16:creationId xmlns:a16="http://schemas.microsoft.com/office/drawing/2014/main" id="{1C13B2EB-F9E6-6944-8555-492658489A94}"/>
                </a:ext>
              </a:extLst>
            </p:cNvPr>
            <p:cNvSpPr>
              <a:spLocks noChangeAspect="1" noChangeArrowheads="1"/>
            </p:cNvSpPr>
            <p:nvPr/>
          </p:nvSpPr>
          <p:spPr bwMode="auto">
            <a:xfrm>
              <a:off x="4151" y="1740"/>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 name="Oval 13">
              <a:extLst>
                <a:ext uri="{FF2B5EF4-FFF2-40B4-BE49-F238E27FC236}">
                  <a16:creationId xmlns:a16="http://schemas.microsoft.com/office/drawing/2014/main" id="{08512E60-8FAB-224D-B252-71D3A4E65E3C}"/>
                </a:ext>
              </a:extLst>
            </p:cNvPr>
            <p:cNvSpPr>
              <a:spLocks noChangeAspect="1" noChangeArrowheads="1"/>
            </p:cNvSpPr>
            <p:nvPr/>
          </p:nvSpPr>
          <p:spPr bwMode="auto">
            <a:xfrm flipH="1">
              <a:off x="4439" y="179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 name="Oval 14">
              <a:extLst>
                <a:ext uri="{FF2B5EF4-FFF2-40B4-BE49-F238E27FC236}">
                  <a16:creationId xmlns:a16="http://schemas.microsoft.com/office/drawing/2014/main" id="{D3FDEF31-F0DA-AE4C-AE75-4345890109D3}"/>
                </a:ext>
              </a:extLst>
            </p:cNvPr>
            <p:cNvSpPr>
              <a:spLocks noChangeAspect="1" noChangeArrowheads="1"/>
            </p:cNvSpPr>
            <p:nvPr/>
          </p:nvSpPr>
          <p:spPr bwMode="auto">
            <a:xfrm>
              <a:off x="3777" y="167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 name="Oval 15">
              <a:extLst>
                <a:ext uri="{FF2B5EF4-FFF2-40B4-BE49-F238E27FC236}">
                  <a16:creationId xmlns:a16="http://schemas.microsoft.com/office/drawing/2014/main" id="{6788BBAC-1E73-C749-A80F-837B2E6AD7A8}"/>
                </a:ext>
              </a:extLst>
            </p:cNvPr>
            <p:cNvSpPr>
              <a:spLocks noChangeAspect="1" noChangeArrowheads="1"/>
            </p:cNvSpPr>
            <p:nvPr/>
          </p:nvSpPr>
          <p:spPr bwMode="auto">
            <a:xfrm>
              <a:off x="5018" y="1281"/>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 name="Oval 16">
              <a:extLst>
                <a:ext uri="{FF2B5EF4-FFF2-40B4-BE49-F238E27FC236}">
                  <a16:creationId xmlns:a16="http://schemas.microsoft.com/office/drawing/2014/main" id="{BF6CC059-E425-BB4C-B6D2-D066BF93597F}"/>
                </a:ext>
              </a:extLst>
            </p:cNvPr>
            <p:cNvSpPr>
              <a:spLocks noChangeAspect="1" noChangeArrowheads="1"/>
            </p:cNvSpPr>
            <p:nvPr/>
          </p:nvSpPr>
          <p:spPr bwMode="auto">
            <a:xfrm>
              <a:off x="5477" y="167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 name="Oval 17">
              <a:extLst>
                <a:ext uri="{FF2B5EF4-FFF2-40B4-BE49-F238E27FC236}">
                  <a16:creationId xmlns:a16="http://schemas.microsoft.com/office/drawing/2014/main" id="{9B31C09B-0665-AB45-86FF-8B0FB697DD0A}"/>
                </a:ext>
              </a:extLst>
            </p:cNvPr>
            <p:cNvSpPr>
              <a:spLocks noChangeAspect="1" noChangeArrowheads="1"/>
            </p:cNvSpPr>
            <p:nvPr/>
          </p:nvSpPr>
          <p:spPr bwMode="auto">
            <a:xfrm>
              <a:off x="3768" y="72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 name="Oval 18">
              <a:extLst>
                <a:ext uri="{FF2B5EF4-FFF2-40B4-BE49-F238E27FC236}">
                  <a16:creationId xmlns:a16="http://schemas.microsoft.com/office/drawing/2014/main" id="{622C624D-76FB-F549-AADC-B4ABAC41CA11}"/>
                </a:ext>
              </a:extLst>
            </p:cNvPr>
            <p:cNvSpPr>
              <a:spLocks noChangeAspect="1" noChangeArrowheads="1"/>
            </p:cNvSpPr>
            <p:nvPr/>
          </p:nvSpPr>
          <p:spPr bwMode="auto">
            <a:xfrm>
              <a:off x="4159" y="87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 name="Oval 19">
              <a:extLst>
                <a:ext uri="{FF2B5EF4-FFF2-40B4-BE49-F238E27FC236}">
                  <a16:creationId xmlns:a16="http://schemas.microsoft.com/office/drawing/2014/main" id="{81F37451-59DE-444F-B488-DE7FB41F762B}"/>
                </a:ext>
              </a:extLst>
            </p:cNvPr>
            <p:cNvSpPr>
              <a:spLocks noChangeAspect="1" noChangeArrowheads="1"/>
            </p:cNvSpPr>
            <p:nvPr/>
          </p:nvSpPr>
          <p:spPr bwMode="auto">
            <a:xfrm>
              <a:off x="4494" y="71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 name="Oval 20">
              <a:extLst>
                <a:ext uri="{FF2B5EF4-FFF2-40B4-BE49-F238E27FC236}">
                  <a16:creationId xmlns:a16="http://schemas.microsoft.com/office/drawing/2014/main" id="{DB7EEC33-22A2-C74E-83DF-521FF02BE11E}"/>
                </a:ext>
              </a:extLst>
            </p:cNvPr>
            <p:cNvSpPr>
              <a:spLocks noChangeAspect="1" noChangeArrowheads="1"/>
            </p:cNvSpPr>
            <p:nvPr/>
          </p:nvSpPr>
          <p:spPr bwMode="auto">
            <a:xfrm>
              <a:off x="4953" y="79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4" name="Oval 21">
              <a:extLst>
                <a:ext uri="{FF2B5EF4-FFF2-40B4-BE49-F238E27FC236}">
                  <a16:creationId xmlns:a16="http://schemas.microsoft.com/office/drawing/2014/main" id="{BCC81A6D-954D-1E42-A402-DB91F7139E84}"/>
                </a:ext>
              </a:extLst>
            </p:cNvPr>
            <p:cNvSpPr>
              <a:spLocks noChangeAspect="1" noChangeArrowheads="1"/>
            </p:cNvSpPr>
            <p:nvPr/>
          </p:nvSpPr>
          <p:spPr bwMode="auto">
            <a:xfrm>
              <a:off x="4663" y="1112"/>
              <a:ext cx="76" cy="75"/>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5" name="Oval 22">
              <a:extLst>
                <a:ext uri="{FF2B5EF4-FFF2-40B4-BE49-F238E27FC236}">
                  <a16:creationId xmlns:a16="http://schemas.microsoft.com/office/drawing/2014/main" id="{6B0C82E3-043B-5C4E-85D6-8E932D16BDCA}"/>
                </a:ext>
              </a:extLst>
            </p:cNvPr>
            <p:cNvSpPr>
              <a:spLocks noChangeAspect="1" noChangeArrowheads="1"/>
            </p:cNvSpPr>
            <p:nvPr/>
          </p:nvSpPr>
          <p:spPr bwMode="auto">
            <a:xfrm>
              <a:off x="5293" y="68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6" name="Oval 23">
              <a:extLst>
                <a:ext uri="{FF2B5EF4-FFF2-40B4-BE49-F238E27FC236}">
                  <a16:creationId xmlns:a16="http://schemas.microsoft.com/office/drawing/2014/main" id="{BEB401C1-F06F-1E48-83B3-FE1ECE413AC1}"/>
                </a:ext>
              </a:extLst>
            </p:cNvPr>
            <p:cNvSpPr>
              <a:spLocks noChangeAspect="1" noChangeArrowheads="1"/>
            </p:cNvSpPr>
            <p:nvPr/>
          </p:nvSpPr>
          <p:spPr bwMode="auto">
            <a:xfrm flipH="1">
              <a:off x="5099" y="95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7" name="Oval 24">
              <a:extLst>
                <a:ext uri="{FF2B5EF4-FFF2-40B4-BE49-F238E27FC236}">
                  <a16:creationId xmlns:a16="http://schemas.microsoft.com/office/drawing/2014/main" id="{E25725A9-6614-EA4F-A585-EE71A43A2FCE}"/>
                </a:ext>
              </a:extLst>
            </p:cNvPr>
            <p:cNvSpPr>
              <a:spLocks noChangeAspect="1" noChangeArrowheads="1"/>
            </p:cNvSpPr>
            <p:nvPr/>
          </p:nvSpPr>
          <p:spPr bwMode="auto">
            <a:xfrm flipH="1">
              <a:off x="5442" y="104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8" name="Oval 25">
              <a:extLst>
                <a:ext uri="{FF2B5EF4-FFF2-40B4-BE49-F238E27FC236}">
                  <a16:creationId xmlns:a16="http://schemas.microsoft.com/office/drawing/2014/main" id="{1E8F3751-51B8-2440-958B-D677C0B079D4}"/>
                </a:ext>
              </a:extLst>
            </p:cNvPr>
            <p:cNvSpPr>
              <a:spLocks noChangeAspect="1" noChangeArrowheads="1"/>
            </p:cNvSpPr>
            <p:nvPr/>
          </p:nvSpPr>
          <p:spPr bwMode="auto">
            <a:xfrm flipH="1">
              <a:off x="3836" y="104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9" name="Oval 26">
              <a:extLst>
                <a:ext uri="{FF2B5EF4-FFF2-40B4-BE49-F238E27FC236}">
                  <a16:creationId xmlns:a16="http://schemas.microsoft.com/office/drawing/2014/main" id="{187E59AD-23FF-8A45-8E29-A2AA912613C4}"/>
                </a:ext>
              </a:extLst>
            </p:cNvPr>
            <p:cNvSpPr>
              <a:spLocks noChangeAspect="1" noChangeArrowheads="1"/>
            </p:cNvSpPr>
            <p:nvPr/>
          </p:nvSpPr>
          <p:spPr bwMode="auto">
            <a:xfrm flipH="1">
              <a:off x="5080" y="1800"/>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0" name="Oval 27">
              <a:extLst>
                <a:ext uri="{FF2B5EF4-FFF2-40B4-BE49-F238E27FC236}">
                  <a16:creationId xmlns:a16="http://schemas.microsoft.com/office/drawing/2014/main" id="{07B736E3-125B-2544-8664-7B90549C107F}"/>
                </a:ext>
              </a:extLst>
            </p:cNvPr>
            <p:cNvSpPr>
              <a:spLocks noChangeAspect="1" noChangeArrowheads="1"/>
            </p:cNvSpPr>
            <p:nvPr/>
          </p:nvSpPr>
          <p:spPr bwMode="auto">
            <a:xfrm flipH="1">
              <a:off x="5281" y="1800"/>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1" name="Oval 28">
              <a:extLst>
                <a:ext uri="{FF2B5EF4-FFF2-40B4-BE49-F238E27FC236}">
                  <a16:creationId xmlns:a16="http://schemas.microsoft.com/office/drawing/2014/main" id="{65EF09C3-6FBD-4845-911E-DB047F5F3238}"/>
                </a:ext>
              </a:extLst>
            </p:cNvPr>
            <p:cNvSpPr>
              <a:spLocks noChangeAspect="1" noChangeArrowheads="1"/>
            </p:cNvSpPr>
            <p:nvPr/>
          </p:nvSpPr>
          <p:spPr bwMode="auto">
            <a:xfrm flipH="1">
              <a:off x="3941" y="1868"/>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2" name="Oval 29">
              <a:extLst>
                <a:ext uri="{FF2B5EF4-FFF2-40B4-BE49-F238E27FC236}">
                  <a16:creationId xmlns:a16="http://schemas.microsoft.com/office/drawing/2014/main" id="{659CE22D-8E22-4D4F-AF61-C7297BFA98CB}"/>
                </a:ext>
              </a:extLst>
            </p:cNvPr>
            <p:cNvSpPr>
              <a:spLocks noChangeAspect="1" noChangeArrowheads="1"/>
            </p:cNvSpPr>
            <p:nvPr/>
          </p:nvSpPr>
          <p:spPr bwMode="auto">
            <a:xfrm>
              <a:off x="3767"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3" name="Oval 30">
              <a:extLst>
                <a:ext uri="{FF2B5EF4-FFF2-40B4-BE49-F238E27FC236}">
                  <a16:creationId xmlns:a16="http://schemas.microsoft.com/office/drawing/2014/main" id="{473F3C05-6CAB-A144-9B0B-D5AA95C3CF73}"/>
                </a:ext>
              </a:extLst>
            </p:cNvPr>
            <p:cNvSpPr>
              <a:spLocks noChangeAspect="1" noChangeArrowheads="1"/>
            </p:cNvSpPr>
            <p:nvPr/>
          </p:nvSpPr>
          <p:spPr bwMode="auto">
            <a:xfrm>
              <a:off x="3968"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4" name="Oval 31">
              <a:extLst>
                <a:ext uri="{FF2B5EF4-FFF2-40B4-BE49-F238E27FC236}">
                  <a16:creationId xmlns:a16="http://schemas.microsoft.com/office/drawing/2014/main" id="{7CE7CBEF-E42B-6240-94A4-40EED8FCF9A1}"/>
                </a:ext>
              </a:extLst>
            </p:cNvPr>
            <p:cNvSpPr>
              <a:spLocks noChangeAspect="1" noChangeArrowheads="1"/>
            </p:cNvSpPr>
            <p:nvPr/>
          </p:nvSpPr>
          <p:spPr bwMode="auto">
            <a:xfrm>
              <a:off x="4169"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5" name="Oval 32">
              <a:extLst>
                <a:ext uri="{FF2B5EF4-FFF2-40B4-BE49-F238E27FC236}">
                  <a16:creationId xmlns:a16="http://schemas.microsoft.com/office/drawing/2014/main" id="{281704C8-F6D0-D245-8B26-B291A66CA478}"/>
                </a:ext>
              </a:extLst>
            </p:cNvPr>
            <p:cNvSpPr>
              <a:spLocks noChangeAspect="1" noChangeArrowheads="1"/>
            </p:cNvSpPr>
            <p:nvPr/>
          </p:nvSpPr>
          <p:spPr bwMode="auto">
            <a:xfrm>
              <a:off x="4370"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6" name="Oval 33">
              <a:extLst>
                <a:ext uri="{FF2B5EF4-FFF2-40B4-BE49-F238E27FC236}">
                  <a16:creationId xmlns:a16="http://schemas.microsoft.com/office/drawing/2014/main" id="{95FAEF61-DF8C-AD4F-B392-5EDB08841892}"/>
                </a:ext>
              </a:extLst>
            </p:cNvPr>
            <p:cNvSpPr>
              <a:spLocks noChangeAspect="1" noChangeArrowheads="1"/>
            </p:cNvSpPr>
            <p:nvPr/>
          </p:nvSpPr>
          <p:spPr bwMode="auto">
            <a:xfrm>
              <a:off x="4571"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7" name="Oval 34">
              <a:extLst>
                <a:ext uri="{FF2B5EF4-FFF2-40B4-BE49-F238E27FC236}">
                  <a16:creationId xmlns:a16="http://schemas.microsoft.com/office/drawing/2014/main" id="{4E360338-6815-8C45-A595-79BE37F8C3AA}"/>
                </a:ext>
              </a:extLst>
            </p:cNvPr>
            <p:cNvSpPr>
              <a:spLocks noChangeAspect="1" noChangeArrowheads="1"/>
            </p:cNvSpPr>
            <p:nvPr/>
          </p:nvSpPr>
          <p:spPr bwMode="auto">
            <a:xfrm>
              <a:off x="4772"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8" name="Oval 35">
              <a:extLst>
                <a:ext uri="{FF2B5EF4-FFF2-40B4-BE49-F238E27FC236}">
                  <a16:creationId xmlns:a16="http://schemas.microsoft.com/office/drawing/2014/main" id="{61E3CD96-3693-B343-ABF4-6434E95A0D67}"/>
                </a:ext>
              </a:extLst>
            </p:cNvPr>
            <p:cNvSpPr>
              <a:spLocks noChangeAspect="1" noChangeArrowheads="1"/>
            </p:cNvSpPr>
            <p:nvPr/>
          </p:nvSpPr>
          <p:spPr bwMode="auto">
            <a:xfrm>
              <a:off x="4972"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39" name="Oval 36">
              <a:extLst>
                <a:ext uri="{FF2B5EF4-FFF2-40B4-BE49-F238E27FC236}">
                  <a16:creationId xmlns:a16="http://schemas.microsoft.com/office/drawing/2014/main" id="{BDE276D5-9E47-324A-81AB-FA7C9DC63FA8}"/>
                </a:ext>
              </a:extLst>
            </p:cNvPr>
            <p:cNvSpPr>
              <a:spLocks noChangeAspect="1" noChangeArrowheads="1"/>
            </p:cNvSpPr>
            <p:nvPr/>
          </p:nvSpPr>
          <p:spPr bwMode="auto">
            <a:xfrm>
              <a:off x="5173"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0" name="Oval 37">
              <a:extLst>
                <a:ext uri="{FF2B5EF4-FFF2-40B4-BE49-F238E27FC236}">
                  <a16:creationId xmlns:a16="http://schemas.microsoft.com/office/drawing/2014/main" id="{8462B0D4-8791-764E-A8CA-520C29923038}"/>
                </a:ext>
              </a:extLst>
            </p:cNvPr>
            <p:cNvSpPr>
              <a:spLocks noChangeAspect="1" noChangeArrowheads="1"/>
            </p:cNvSpPr>
            <p:nvPr/>
          </p:nvSpPr>
          <p:spPr bwMode="auto">
            <a:xfrm>
              <a:off x="5374"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1" name="Oval 38">
              <a:extLst>
                <a:ext uri="{FF2B5EF4-FFF2-40B4-BE49-F238E27FC236}">
                  <a16:creationId xmlns:a16="http://schemas.microsoft.com/office/drawing/2014/main" id="{F8876557-8F20-CE4A-9B3C-FC0AD2A9F901}"/>
                </a:ext>
              </a:extLst>
            </p:cNvPr>
            <p:cNvSpPr>
              <a:spLocks noChangeAspect="1" noChangeArrowheads="1"/>
            </p:cNvSpPr>
            <p:nvPr/>
          </p:nvSpPr>
          <p:spPr bwMode="auto">
            <a:xfrm>
              <a:off x="3860"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2" name="Oval 39">
              <a:extLst>
                <a:ext uri="{FF2B5EF4-FFF2-40B4-BE49-F238E27FC236}">
                  <a16:creationId xmlns:a16="http://schemas.microsoft.com/office/drawing/2014/main" id="{BAAA96F2-1BE4-484C-8F9F-FF90C7429953}"/>
                </a:ext>
              </a:extLst>
            </p:cNvPr>
            <p:cNvSpPr>
              <a:spLocks noChangeAspect="1" noChangeArrowheads="1"/>
            </p:cNvSpPr>
            <p:nvPr/>
          </p:nvSpPr>
          <p:spPr bwMode="auto">
            <a:xfrm>
              <a:off x="4061"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3" name="Oval 40">
              <a:extLst>
                <a:ext uri="{FF2B5EF4-FFF2-40B4-BE49-F238E27FC236}">
                  <a16:creationId xmlns:a16="http://schemas.microsoft.com/office/drawing/2014/main" id="{C21DD7DE-D147-3F42-9506-5EAD31512836}"/>
                </a:ext>
              </a:extLst>
            </p:cNvPr>
            <p:cNvSpPr>
              <a:spLocks noChangeAspect="1" noChangeArrowheads="1"/>
            </p:cNvSpPr>
            <p:nvPr/>
          </p:nvSpPr>
          <p:spPr bwMode="auto">
            <a:xfrm>
              <a:off x="4262"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4" name="Oval 41">
              <a:extLst>
                <a:ext uri="{FF2B5EF4-FFF2-40B4-BE49-F238E27FC236}">
                  <a16:creationId xmlns:a16="http://schemas.microsoft.com/office/drawing/2014/main" id="{72785F85-4B27-A547-B15B-FBFFD9716FCD}"/>
                </a:ext>
              </a:extLst>
            </p:cNvPr>
            <p:cNvSpPr>
              <a:spLocks noChangeAspect="1" noChangeArrowheads="1"/>
            </p:cNvSpPr>
            <p:nvPr/>
          </p:nvSpPr>
          <p:spPr bwMode="auto">
            <a:xfrm>
              <a:off x="4462"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5" name="Oval 42">
              <a:extLst>
                <a:ext uri="{FF2B5EF4-FFF2-40B4-BE49-F238E27FC236}">
                  <a16:creationId xmlns:a16="http://schemas.microsoft.com/office/drawing/2014/main" id="{BBCCA8E2-9425-3642-8F86-22C731EB0046}"/>
                </a:ext>
              </a:extLst>
            </p:cNvPr>
            <p:cNvSpPr>
              <a:spLocks noChangeAspect="1" noChangeArrowheads="1"/>
            </p:cNvSpPr>
            <p:nvPr/>
          </p:nvSpPr>
          <p:spPr bwMode="auto">
            <a:xfrm>
              <a:off x="4663"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6" name="Oval 43">
              <a:extLst>
                <a:ext uri="{FF2B5EF4-FFF2-40B4-BE49-F238E27FC236}">
                  <a16:creationId xmlns:a16="http://schemas.microsoft.com/office/drawing/2014/main" id="{685CE2AE-6D3F-014E-9324-793463614356}"/>
                </a:ext>
              </a:extLst>
            </p:cNvPr>
            <p:cNvSpPr>
              <a:spLocks noChangeAspect="1" noChangeArrowheads="1"/>
            </p:cNvSpPr>
            <p:nvPr/>
          </p:nvSpPr>
          <p:spPr bwMode="auto">
            <a:xfrm>
              <a:off x="4864" y="2439"/>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7" name="Oval 44">
              <a:extLst>
                <a:ext uri="{FF2B5EF4-FFF2-40B4-BE49-F238E27FC236}">
                  <a16:creationId xmlns:a16="http://schemas.microsoft.com/office/drawing/2014/main" id="{6D25A3C6-D2D9-E14D-B0A1-83C350F2DA28}"/>
                </a:ext>
              </a:extLst>
            </p:cNvPr>
            <p:cNvSpPr>
              <a:spLocks noChangeAspect="1" noChangeArrowheads="1"/>
            </p:cNvSpPr>
            <p:nvPr/>
          </p:nvSpPr>
          <p:spPr bwMode="auto">
            <a:xfrm>
              <a:off x="5065"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8" name="Oval 45">
              <a:extLst>
                <a:ext uri="{FF2B5EF4-FFF2-40B4-BE49-F238E27FC236}">
                  <a16:creationId xmlns:a16="http://schemas.microsoft.com/office/drawing/2014/main" id="{9B575A10-9F86-584F-B1B8-973CC2C79CCC}"/>
                </a:ext>
              </a:extLst>
            </p:cNvPr>
            <p:cNvSpPr>
              <a:spLocks noChangeAspect="1" noChangeArrowheads="1"/>
            </p:cNvSpPr>
            <p:nvPr/>
          </p:nvSpPr>
          <p:spPr bwMode="auto">
            <a:xfrm>
              <a:off x="5266" y="2439"/>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49" name="Oval 46">
              <a:extLst>
                <a:ext uri="{FF2B5EF4-FFF2-40B4-BE49-F238E27FC236}">
                  <a16:creationId xmlns:a16="http://schemas.microsoft.com/office/drawing/2014/main" id="{75E4E657-C993-DF47-A27A-0AF24A0A6EE0}"/>
                </a:ext>
              </a:extLst>
            </p:cNvPr>
            <p:cNvSpPr>
              <a:spLocks noChangeAspect="1" noChangeArrowheads="1"/>
            </p:cNvSpPr>
            <p:nvPr/>
          </p:nvSpPr>
          <p:spPr bwMode="auto">
            <a:xfrm>
              <a:off x="5466" y="2439"/>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0" name="Oval 47">
              <a:extLst>
                <a:ext uri="{FF2B5EF4-FFF2-40B4-BE49-F238E27FC236}">
                  <a16:creationId xmlns:a16="http://schemas.microsoft.com/office/drawing/2014/main" id="{CF7024AD-9AC9-DA4A-9D30-F43B7DF4C70B}"/>
                </a:ext>
              </a:extLst>
            </p:cNvPr>
            <p:cNvSpPr>
              <a:spLocks noChangeAspect="1" noChangeArrowheads="1"/>
            </p:cNvSpPr>
            <p:nvPr/>
          </p:nvSpPr>
          <p:spPr bwMode="auto">
            <a:xfrm flipH="1">
              <a:off x="5433"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1" name="Oval 48">
              <a:extLst>
                <a:ext uri="{FF2B5EF4-FFF2-40B4-BE49-F238E27FC236}">
                  <a16:creationId xmlns:a16="http://schemas.microsoft.com/office/drawing/2014/main" id="{46738047-D1E5-F740-8E34-02469465AAE9}"/>
                </a:ext>
              </a:extLst>
            </p:cNvPr>
            <p:cNvSpPr>
              <a:spLocks noChangeAspect="1" noChangeArrowheads="1"/>
            </p:cNvSpPr>
            <p:nvPr/>
          </p:nvSpPr>
          <p:spPr bwMode="auto">
            <a:xfrm flipH="1">
              <a:off x="5232"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2" name="Oval 49">
              <a:extLst>
                <a:ext uri="{FF2B5EF4-FFF2-40B4-BE49-F238E27FC236}">
                  <a16:creationId xmlns:a16="http://schemas.microsoft.com/office/drawing/2014/main" id="{77496921-4B17-8648-90A4-BBA4BEA5FC8D}"/>
                </a:ext>
              </a:extLst>
            </p:cNvPr>
            <p:cNvSpPr>
              <a:spLocks noChangeAspect="1" noChangeArrowheads="1"/>
            </p:cNvSpPr>
            <p:nvPr/>
          </p:nvSpPr>
          <p:spPr bwMode="auto">
            <a:xfrm flipH="1">
              <a:off x="5031"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3" name="Oval 50">
              <a:extLst>
                <a:ext uri="{FF2B5EF4-FFF2-40B4-BE49-F238E27FC236}">
                  <a16:creationId xmlns:a16="http://schemas.microsoft.com/office/drawing/2014/main" id="{E4553C22-1127-984D-8097-51A37A0321EA}"/>
                </a:ext>
              </a:extLst>
            </p:cNvPr>
            <p:cNvSpPr>
              <a:spLocks noChangeAspect="1" noChangeArrowheads="1"/>
            </p:cNvSpPr>
            <p:nvPr/>
          </p:nvSpPr>
          <p:spPr bwMode="auto">
            <a:xfrm flipH="1">
              <a:off x="4831"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4" name="Oval 51">
              <a:extLst>
                <a:ext uri="{FF2B5EF4-FFF2-40B4-BE49-F238E27FC236}">
                  <a16:creationId xmlns:a16="http://schemas.microsoft.com/office/drawing/2014/main" id="{9CA20228-2573-AF41-9ACB-B383756A51B0}"/>
                </a:ext>
              </a:extLst>
            </p:cNvPr>
            <p:cNvSpPr>
              <a:spLocks noChangeAspect="1" noChangeArrowheads="1"/>
            </p:cNvSpPr>
            <p:nvPr/>
          </p:nvSpPr>
          <p:spPr bwMode="auto">
            <a:xfrm flipH="1">
              <a:off x="4630"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5" name="Oval 52">
              <a:extLst>
                <a:ext uri="{FF2B5EF4-FFF2-40B4-BE49-F238E27FC236}">
                  <a16:creationId xmlns:a16="http://schemas.microsoft.com/office/drawing/2014/main" id="{3FD35669-4E94-6940-8F43-F024DF54F24F}"/>
                </a:ext>
              </a:extLst>
            </p:cNvPr>
            <p:cNvSpPr>
              <a:spLocks noChangeAspect="1" noChangeArrowheads="1"/>
            </p:cNvSpPr>
            <p:nvPr/>
          </p:nvSpPr>
          <p:spPr bwMode="auto">
            <a:xfrm flipH="1">
              <a:off x="4429"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6" name="Oval 53">
              <a:extLst>
                <a:ext uri="{FF2B5EF4-FFF2-40B4-BE49-F238E27FC236}">
                  <a16:creationId xmlns:a16="http://schemas.microsoft.com/office/drawing/2014/main" id="{7BA86F97-4298-424B-81AA-049D09F36BA0}"/>
                </a:ext>
              </a:extLst>
            </p:cNvPr>
            <p:cNvSpPr>
              <a:spLocks noChangeAspect="1" noChangeArrowheads="1"/>
            </p:cNvSpPr>
            <p:nvPr/>
          </p:nvSpPr>
          <p:spPr bwMode="auto">
            <a:xfrm flipH="1">
              <a:off x="4228"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7" name="Oval 54">
              <a:extLst>
                <a:ext uri="{FF2B5EF4-FFF2-40B4-BE49-F238E27FC236}">
                  <a16:creationId xmlns:a16="http://schemas.microsoft.com/office/drawing/2014/main" id="{CCE6CCB2-8DE3-274B-BB8D-184C8C11F04F}"/>
                </a:ext>
              </a:extLst>
            </p:cNvPr>
            <p:cNvSpPr>
              <a:spLocks noChangeAspect="1" noChangeArrowheads="1"/>
            </p:cNvSpPr>
            <p:nvPr/>
          </p:nvSpPr>
          <p:spPr bwMode="auto">
            <a:xfrm flipH="1">
              <a:off x="4027"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8" name="Oval 55">
              <a:extLst>
                <a:ext uri="{FF2B5EF4-FFF2-40B4-BE49-F238E27FC236}">
                  <a16:creationId xmlns:a16="http://schemas.microsoft.com/office/drawing/2014/main" id="{C5D8B58F-F5AE-FC4A-9347-34A757FC18F7}"/>
                </a:ext>
              </a:extLst>
            </p:cNvPr>
            <p:cNvSpPr>
              <a:spLocks noChangeAspect="1" noChangeArrowheads="1"/>
            </p:cNvSpPr>
            <p:nvPr/>
          </p:nvSpPr>
          <p:spPr bwMode="auto">
            <a:xfrm flipH="1">
              <a:off x="3826"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59" name="Oval 56">
              <a:extLst>
                <a:ext uri="{FF2B5EF4-FFF2-40B4-BE49-F238E27FC236}">
                  <a16:creationId xmlns:a16="http://schemas.microsoft.com/office/drawing/2014/main" id="{AD4DF47B-3437-9F48-9B44-6E8E10945C0E}"/>
                </a:ext>
              </a:extLst>
            </p:cNvPr>
            <p:cNvSpPr>
              <a:spLocks noChangeAspect="1" noChangeArrowheads="1"/>
            </p:cNvSpPr>
            <p:nvPr/>
          </p:nvSpPr>
          <p:spPr bwMode="auto">
            <a:xfrm flipH="1">
              <a:off x="5341"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0" name="Oval 57">
              <a:extLst>
                <a:ext uri="{FF2B5EF4-FFF2-40B4-BE49-F238E27FC236}">
                  <a16:creationId xmlns:a16="http://schemas.microsoft.com/office/drawing/2014/main" id="{664C1D04-B271-FB45-83A8-1D800F19362C}"/>
                </a:ext>
              </a:extLst>
            </p:cNvPr>
            <p:cNvSpPr>
              <a:spLocks noChangeAspect="1" noChangeArrowheads="1"/>
            </p:cNvSpPr>
            <p:nvPr/>
          </p:nvSpPr>
          <p:spPr bwMode="auto">
            <a:xfrm flipH="1">
              <a:off x="5140"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1" name="Oval 58">
              <a:extLst>
                <a:ext uri="{FF2B5EF4-FFF2-40B4-BE49-F238E27FC236}">
                  <a16:creationId xmlns:a16="http://schemas.microsoft.com/office/drawing/2014/main" id="{2DDB98F4-4C18-9345-8744-BE9FC74769EC}"/>
                </a:ext>
              </a:extLst>
            </p:cNvPr>
            <p:cNvSpPr>
              <a:spLocks noChangeAspect="1" noChangeArrowheads="1"/>
            </p:cNvSpPr>
            <p:nvPr/>
          </p:nvSpPr>
          <p:spPr bwMode="auto">
            <a:xfrm flipH="1">
              <a:off x="4939" y="2526"/>
              <a:ext cx="76"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2" name="Oval 59">
              <a:extLst>
                <a:ext uri="{FF2B5EF4-FFF2-40B4-BE49-F238E27FC236}">
                  <a16:creationId xmlns:a16="http://schemas.microsoft.com/office/drawing/2014/main" id="{FEBAB724-B849-B941-9EC7-CA87191617AE}"/>
                </a:ext>
              </a:extLst>
            </p:cNvPr>
            <p:cNvSpPr>
              <a:spLocks noChangeAspect="1" noChangeArrowheads="1"/>
            </p:cNvSpPr>
            <p:nvPr/>
          </p:nvSpPr>
          <p:spPr bwMode="auto">
            <a:xfrm flipH="1">
              <a:off x="4738"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3" name="Oval 60">
              <a:extLst>
                <a:ext uri="{FF2B5EF4-FFF2-40B4-BE49-F238E27FC236}">
                  <a16:creationId xmlns:a16="http://schemas.microsoft.com/office/drawing/2014/main" id="{084204E2-436A-F947-A9EA-4B5E9AA97291}"/>
                </a:ext>
              </a:extLst>
            </p:cNvPr>
            <p:cNvSpPr>
              <a:spLocks noChangeAspect="1" noChangeArrowheads="1"/>
            </p:cNvSpPr>
            <p:nvPr/>
          </p:nvSpPr>
          <p:spPr bwMode="auto">
            <a:xfrm flipH="1">
              <a:off x="4537"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4" name="Oval 61">
              <a:extLst>
                <a:ext uri="{FF2B5EF4-FFF2-40B4-BE49-F238E27FC236}">
                  <a16:creationId xmlns:a16="http://schemas.microsoft.com/office/drawing/2014/main" id="{B0AEAE92-A70E-CB46-A0B9-C885A04300C8}"/>
                </a:ext>
              </a:extLst>
            </p:cNvPr>
            <p:cNvSpPr>
              <a:spLocks noChangeAspect="1" noChangeArrowheads="1"/>
            </p:cNvSpPr>
            <p:nvPr/>
          </p:nvSpPr>
          <p:spPr bwMode="auto">
            <a:xfrm flipH="1">
              <a:off x="4336"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5" name="Oval 62">
              <a:extLst>
                <a:ext uri="{FF2B5EF4-FFF2-40B4-BE49-F238E27FC236}">
                  <a16:creationId xmlns:a16="http://schemas.microsoft.com/office/drawing/2014/main" id="{2895826F-1292-2446-8973-1222DC2CD885}"/>
                </a:ext>
              </a:extLst>
            </p:cNvPr>
            <p:cNvSpPr>
              <a:spLocks noChangeAspect="1" noChangeArrowheads="1"/>
            </p:cNvSpPr>
            <p:nvPr/>
          </p:nvSpPr>
          <p:spPr bwMode="auto">
            <a:xfrm flipH="1">
              <a:off x="4136"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6" name="Oval 63">
              <a:extLst>
                <a:ext uri="{FF2B5EF4-FFF2-40B4-BE49-F238E27FC236}">
                  <a16:creationId xmlns:a16="http://schemas.microsoft.com/office/drawing/2014/main" id="{05A0A9EC-C0BA-5644-90E7-EFDBB463FF4D}"/>
                </a:ext>
              </a:extLst>
            </p:cNvPr>
            <p:cNvSpPr>
              <a:spLocks noChangeAspect="1" noChangeArrowheads="1"/>
            </p:cNvSpPr>
            <p:nvPr/>
          </p:nvSpPr>
          <p:spPr bwMode="auto">
            <a:xfrm flipH="1">
              <a:off x="3935" y="2526"/>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7" name="Oval 64">
              <a:extLst>
                <a:ext uri="{FF2B5EF4-FFF2-40B4-BE49-F238E27FC236}">
                  <a16:creationId xmlns:a16="http://schemas.microsoft.com/office/drawing/2014/main" id="{40B9456D-D8DF-1746-97D1-F50F0515E002}"/>
                </a:ext>
              </a:extLst>
            </p:cNvPr>
            <p:cNvSpPr>
              <a:spLocks noChangeAspect="1" noChangeArrowheads="1"/>
            </p:cNvSpPr>
            <p:nvPr/>
          </p:nvSpPr>
          <p:spPr bwMode="auto">
            <a:xfrm flipH="1">
              <a:off x="3734" y="2526"/>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8" name="Oval 65">
              <a:extLst>
                <a:ext uri="{FF2B5EF4-FFF2-40B4-BE49-F238E27FC236}">
                  <a16:creationId xmlns:a16="http://schemas.microsoft.com/office/drawing/2014/main" id="{E53F6105-4599-D541-B9EF-B290D34225F5}"/>
                </a:ext>
              </a:extLst>
            </p:cNvPr>
            <p:cNvSpPr>
              <a:spLocks noChangeAspect="1" noChangeArrowheads="1"/>
            </p:cNvSpPr>
            <p:nvPr/>
          </p:nvSpPr>
          <p:spPr bwMode="auto">
            <a:xfrm>
              <a:off x="3767"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69" name="Oval 66">
              <a:extLst>
                <a:ext uri="{FF2B5EF4-FFF2-40B4-BE49-F238E27FC236}">
                  <a16:creationId xmlns:a16="http://schemas.microsoft.com/office/drawing/2014/main" id="{10D3BD04-3C10-DE49-A9BF-D30519794E4A}"/>
                </a:ext>
              </a:extLst>
            </p:cNvPr>
            <p:cNvSpPr>
              <a:spLocks noChangeAspect="1" noChangeArrowheads="1"/>
            </p:cNvSpPr>
            <p:nvPr/>
          </p:nvSpPr>
          <p:spPr bwMode="auto">
            <a:xfrm>
              <a:off x="3968"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0" name="Oval 67">
              <a:extLst>
                <a:ext uri="{FF2B5EF4-FFF2-40B4-BE49-F238E27FC236}">
                  <a16:creationId xmlns:a16="http://schemas.microsoft.com/office/drawing/2014/main" id="{2F2EF551-DF86-6A4A-B50E-6F6715C79B15}"/>
                </a:ext>
              </a:extLst>
            </p:cNvPr>
            <p:cNvSpPr>
              <a:spLocks noChangeAspect="1" noChangeArrowheads="1"/>
            </p:cNvSpPr>
            <p:nvPr/>
          </p:nvSpPr>
          <p:spPr bwMode="auto">
            <a:xfrm>
              <a:off x="4169"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1" name="Oval 68">
              <a:extLst>
                <a:ext uri="{FF2B5EF4-FFF2-40B4-BE49-F238E27FC236}">
                  <a16:creationId xmlns:a16="http://schemas.microsoft.com/office/drawing/2014/main" id="{176D38C0-24A4-7C48-AD71-E2A8AD9DD704}"/>
                </a:ext>
              </a:extLst>
            </p:cNvPr>
            <p:cNvSpPr>
              <a:spLocks noChangeAspect="1" noChangeArrowheads="1"/>
            </p:cNvSpPr>
            <p:nvPr/>
          </p:nvSpPr>
          <p:spPr bwMode="auto">
            <a:xfrm>
              <a:off x="4370" y="259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2" name="Oval 69">
              <a:extLst>
                <a:ext uri="{FF2B5EF4-FFF2-40B4-BE49-F238E27FC236}">
                  <a16:creationId xmlns:a16="http://schemas.microsoft.com/office/drawing/2014/main" id="{388377D6-2C48-A647-B5AC-055B68D3A7A5}"/>
                </a:ext>
              </a:extLst>
            </p:cNvPr>
            <p:cNvSpPr>
              <a:spLocks noChangeAspect="1" noChangeArrowheads="1"/>
            </p:cNvSpPr>
            <p:nvPr/>
          </p:nvSpPr>
          <p:spPr bwMode="auto">
            <a:xfrm>
              <a:off x="4571" y="2592"/>
              <a:ext cx="76"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3" name="Oval 70">
              <a:extLst>
                <a:ext uri="{FF2B5EF4-FFF2-40B4-BE49-F238E27FC236}">
                  <a16:creationId xmlns:a16="http://schemas.microsoft.com/office/drawing/2014/main" id="{4407A02E-1AEE-C849-9418-A0BCBC068A18}"/>
                </a:ext>
              </a:extLst>
            </p:cNvPr>
            <p:cNvSpPr>
              <a:spLocks noChangeAspect="1" noChangeArrowheads="1"/>
            </p:cNvSpPr>
            <p:nvPr/>
          </p:nvSpPr>
          <p:spPr bwMode="auto">
            <a:xfrm>
              <a:off x="4772" y="259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4" name="Oval 71">
              <a:extLst>
                <a:ext uri="{FF2B5EF4-FFF2-40B4-BE49-F238E27FC236}">
                  <a16:creationId xmlns:a16="http://schemas.microsoft.com/office/drawing/2014/main" id="{7368A586-8DE2-284F-B4D5-0302DF11EAFE}"/>
                </a:ext>
              </a:extLst>
            </p:cNvPr>
            <p:cNvSpPr>
              <a:spLocks noChangeAspect="1" noChangeArrowheads="1"/>
            </p:cNvSpPr>
            <p:nvPr/>
          </p:nvSpPr>
          <p:spPr bwMode="auto">
            <a:xfrm>
              <a:off x="4972"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5" name="Oval 72">
              <a:extLst>
                <a:ext uri="{FF2B5EF4-FFF2-40B4-BE49-F238E27FC236}">
                  <a16:creationId xmlns:a16="http://schemas.microsoft.com/office/drawing/2014/main" id="{C4E9475A-1B55-854E-95D6-CF629CDFFB76}"/>
                </a:ext>
              </a:extLst>
            </p:cNvPr>
            <p:cNvSpPr>
              <a:spLocks noChangeAspect="1" noChangeArrowheads="1"/>
            </p:cNvSpPr>
            <p:nvPr/>
          </p:nvSpPr>
          <p:spPr bwMode="auto">
            <a:xfrm>
              <a:off x="5173"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6" name="Oval 73">
              <a:extLst>
                <a:ext uri="{FF2B5EF4-FFF2-40B4-BE49-F238E27FC236}">
                  <a16:creationId xmlns:a16="http://schemas.microsoft.com/office/drawing/2014/main" id="{6EE324B0-ED1A-F04D-BF14-0A5FB041BF11}"/>
                </a:ext>
              </a:extLst>
            </p:cNvPr>
            <p:cNvSpPr>
              <a:spLocks noChangeAspect="1" noChangeArrowheads="1"/>
            </p:cNvSpPr>
            <p:nvPr/>
          </p:nvSpPr>
          <p:spPr bwMode="auto">
            <a:xfrm>
              <a:off x="5374"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7" name="Oval 74">
              <a:extLst>
                <a:ext uri="{FF2B5EF4-FFF2-40B4-BE49-F238E27FC236}">
                  <a16:creationId xmlns:a16="http://schemas.microsoft.com/office/drawing/2014/main" id="{A1CFD5D4-36AA-E045-A23A-7CFA69239F45}"/>
                </a:ext>
              </a:extLst>
            </p:cNvPr>
            <p:cNvSpPr>
              <a:spLocks noChangeAspect="1" noChangeArrowheads="1"/>
            </p:cNvSpPr>
            <p:nvPr/>
          </p:nvSpPr>
          <p:spPr bwMode="auto">
            <a:xfrm>
              <a:off x="3860" y="2592"/>
              <a:ext cx="76"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8" name="Oval 75">
              <a:extLst>
                <a:ext uri="{FF2B5EF4-FFF2-40B4-BE49-F238E27FC236}">
                  <a16:creationId xmlns:a16="http://schemas.microsoft.com/office/drawing/2014/main" id="{E2FE4EA6-148E-644D-9688-18D98735C328}"/>
                </a:ext>
              </a:extLst>
            </p:cNvPr>
            <p:cNvSpPr>
              <a:spLocks noChangeAspect="1" noChangeArrowheads="1"/>
            </p:cNvSpPr>
            <p:nvPr/>
          </p:nvSpPr>
          <p:spPr bwMode="auto">
            <a:xfrm>
              <a:off x="4061" y="259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79" name="Oval 76">
              <a:extLst>
                <a:ext uri="{FF2B5EF4-FFF2-40B4-BE49-F238E27FC236}">
                  <a16:creationId xmlns:a16="http://schemas.microsoft.com/office/drawing/2014/main" id="{14F67BED-7794-1144-BF64-A6DB6CF2357A}"/>
                </a:ext>
              </a:extLst>
            </p:cNvPr>
            <p:cNvSpPr>
              <a:spLocks noChangeAspect="1" noChangeArrowheads="1"/>
            </p:cNvSpPr>
            <p:nvPr/>
          </p:nvSpPr>
          <p:spPr bwMode="auto">
            <a:xfrm>
              <a:off x="4262" y="2592"/>
              <a:ext cx="76"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0" name="Oval 77">
              <a:extLst>
                <a:ext uri="{FF2B5EF4-FFF2-40B4-BE49-F238E27FC236}">
                  <a16:creationId xmlns:a16="http://schemas.microsoft.com/office/drawing/2014/main" id="{38C261C1-4DC8-AD43-B612-4157598829D2}"/>
                </a:ext>
              </a:extLst>
            </p:cNvPr>
            <p:cNvSpPr>
              <a:spLocks noChangeAspect="1" noChangeArrowheads="1"/>
            </p:cNvSpPr>
            <p:nvPr/>
          </p:nvSpPr>
          <p:spPr bwMode="auto">
            <a:xfrm>
              <a:off x="4462"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1" name="Oval 78">
              <a:extLst>
                <a:ext uri="{FF2B5EF4-FFF2-40B4-BE49-F238E27FC236}">
                  <a16:creationId xmlns:a16="http://schemas.microsoft.com/office/drawing/2014/main" id="{F0BA2CDE-E41F-0647-B521-FF9A337DA0F1}"/>
                </a:ext>
              </a:extLst>
            </p:cNvPr>
            <p:cNvSpPr>
              <a:spLocks noChangeAspect="1" noChangeArrowheads="1"/>
            </p:cNvSpPr>
            <p:nvPr/>
          </p:nvSpPr>
          <p:spPr bwMode="auto">
            <a:xfrm>
              <a:off x="4663"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2" name="Oval 79">
              <a:extLst>
                <a:ext uri="{FF2B5EF4-FFF2-40B4-BE49-F238E27FC236}">
                  <a16:creationId xmlns:a16="http://schemas.microsoft.com/office/drawing/2014/main" id="{D76AE442-B57B-5744-82A2-BA12E49831EF}"/>
                </a:ext>
              </a:extLst>
            </p:cNvPr>
            <p:cNvSpPr>
              <a:spLocks noChangeAspect="1" noChangeArrowheads="1"/>
            </p:cNvSpPr>
            <p:nvPr/>
          </p:nvSpPr>
          <p:spPr bwMode="auto">
            <a:xfrm>
              <a:off x="4864"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3" name="Oval 80">
              <a:extLst>
                <a:ext uri="{FF2B5EF4-FFF2-40B4-BE49-F238E27FC236}">
                  <a16:creationId xmlns:a16="http://schemas.microsoft.com/office/drawing/2014/main" id="{E853D7F3-61D9-4F4C-8BE3-FB37BFAF8AE3}"/>
                </a:ext>
              </a:extLst>
            </p:cNvPr>
            <p:cNvSpPr>
              <a:spLocks noChangeAspect="1" noChangeArrowheads="1"/>
            </p:cNvSpPr>
            <p:nvPr/>
          </p:nvSpPr>
          <p:spPr bwMode="auto">
            <a:xfrm>
              <a:off x="5065" y="259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4" name="Oval 81">
              <a:extLst>
                <a:ext uri="{FF2B5EF4-FFF2-40B4-BE49-F238E27FC236}">
                  <a16:creationId xmlns:a16="http://schemas.microsoft.com/office/drawing/2014/main" id="{17B1290D-5EC9-6C4A-A56D-865E9AC7D33B}"/>
                </a:ext>
              </a:extLst>
            </p:cNvPr>
            <p:cNvSpPr>
              <a:spLocks noChangeAspect="1" noChangeArrowheads="1"/>
            </p:cNvSpPr>
            <p:nvPr/>
          </p:nvSpPr>
          <p:spPr bwMode="auto">
            <a:xfrm>
              <a:off x="5266" y="259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5" name="Oval 82">
              <a:extLst>
                <a:ext uri="{FF2B5EF4-FFF2-40B4-BE49-F238E27FC236}">
                  <a16:creationId xmlns:a16="http://schemas.microsoft.com/office/drawing/2014/main" id="{60512971-8AC3-5345-9D8D-EB643D060B43}"/>
                </a:ext>
              </a:extLst>
            </p:cNvPr>
            <p:cNvSpPr>
              <a:spLocks noChangeAspect="1" noChangeArrowheads="1"/>
            </p:cNvSpPr>
            <p:nvPr/>
          </p:nvSpPr>
          <p:spPr bwMode="auto">
            <a:xfrm>
              <a:off x="5466" y="2592"/>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6" name="Oval 83">
              <a:extLst>
                <a:ext uri="{FF2B5EF4-FFF2-40B4-BE49-F238E27FC236}">
                  <a16:creationId xmlns:a16="http://schemas.microsoft.com/office/drawing/2014/main" id="{17E56383-E990-AC45-B6D5-02020DB1E1F6}"/>
                </a:ext>
              </a:extLst>
            </p:cNvPr>
            <p:cNvSpPr>
              <a:spLocks noChangeAspect="1" noChangeArrowheads="1"/>
            </p:cNvSpPr>
            <p:nvPr/>
          </p:nvSpPr>
          <p:spPr bwMode="auto">
            <a:xfrm flipH="1">
              <a:off x="5433"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7" name="Oval 84">
              <a:extLst>
                <a:ext uri="{FF2B5EF4-FFF2-40B4-BE49-F238E27FC236}">
                  <a16:creationId xmlns:a16="http://schemas.microsoft.com/office/drawing/2014/main" id="{73A9CBA3-D4C6-E74C-A5B0-1525178CE047}"/>
                </a:ext>
              </a:extLst>
            </p:cNvPr>
            <p:cNvSpPr>
              <a:spLocks noChangeAspect="1" noChangeArrowheads="1"/>
            </p:cNvSpPr>
            <p:nvPr/>
          </p:nvSpPr>
          <p:spPr bwMode="auto">
            <a:xfrm flipH="1">
              <a:off x="5232"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8" name="Oval 85">
              <a:extLst>
                <a:ext uri="{FF2B5EF4-FFF2-40B4-BE49-F238E27FC236}">
                  <a16:creationId xmlns:a16="http://schemas.microsoft.com/office/drawing/2014/main" id="{277E0169-067C-C34B-B012-D6F6BBCD780E}"/>
                </a:ext>
              </a:extLst>
            </p:cNvPr>
            <p:cNvSpPr>
              <a:spLocks noChangeAspect="1" noChangeArrowheads="1"/>
            </p:cNvSpPr>
            <p:nvPr/>
          </p:nvSpPr>
          <p:spPr bwMode="auto">
            <a:xfrm flipH="1">
              <a:off x="5031"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89" name="Oval 86">
              <a:extLst>
                <a:ext uri="{FF2B5EF4-FFF2-40B4-BE49-F238E27FC236}">
                  <a16:creationId xmlns:a16="http://schemas.microsoft.com/office/drawing/2014/main" id="{DFCD08F3-61CD-FC44-B8F9-488DC585483E}"/>
                </a:ext>
              </a:extLst>
            </p:cNvPr>
            <p:cNvSpPr>
              <a:spLocks noChangeAspect="1" noChangeArrowheads="1"/>
            </p:cNvSpPr>
            <p:nvPr/>
          </p:nvSpPr>
          <p:spPr bwMode="auto">
            <a:xfrm flipH="1">
              <a:off x="4831"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0" name="Oval 87">
              <a:extLst>
                <a:ext uri="{FF2B5EF4-FFF2-40B4-BE49-F238E27FC236}">
                  <a16:creationId xmlns:a16="http://schemas.microsoft.com/office/drawing/2014/main" id="{C6AD02F6-E2DD-514B-BEFC-EAC869ECEAAA}"/>
                </a:ext>
              </a:extLst>
            </p:cNvPr>
            <p:cNvSpPr>
              <a:spLocks noChangeAspect="1" noChangeArrowheads="1"/>
            </p:cNvSpPr>
            <p:nvPr/>
          </p:nvSpPr>
          <p:spPr bwMode="auto">
            <a:xfrm flipH="1">
              <a:off x="4630"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1" name="Oval 88">
              <a:extLst>
                <a:ext uri="{FF2B5EF4-FFF2-40B4-BE49-F238E27FC236}">
                  <a16:creationId xmlns:a16="http://schemas.microsoft.com/office/drawing/2014/main" id="{A8E852FF-EC74-774B-868B-53AC7D1A5D47}"/>
                </a:ext>
              </a:extLst>
            </p:cNvPr>
            <p:cNvSpPr>
              <a:spLocks noChangeAspect="1" noChangeArrowheads="1"/>
            </p:cNvSpPr>
            <p:nvPr/>
          </p:nvSpPr>
          <p:spPr bwMode="auto">
            <a:xfrm flipH="1">
              <a:off x="4429"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2" name="Oval 89">
              <a:extLst>
                <a:ext uri="{FF2B5EF4-FFF2-40B4-BE49-F238E27FC236}">
                  <a16:creationId xmlns:a16="http://schemas.microsoft.com/office/drawing/2014/main" id="{4DE518D3-7B8F-BF4B-8A25-125E6F46BED3}"/>
                </a:ext>
              </a:extLst>
            </p:cNvPr>
            <p:cNvSpPr>
              <a:spLocks noChangeAspect="1" noChangeArrowheads="1"/>
            </p:cNvSpPr>
            <p:nvPr/>
          </p:nvSpPr>
          <p:spPr bwMode="auto">
            <a:xfrm flipH="1">
              <a:off x="4228"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3" name="Oval 90">
              <a:extLst>
                <a:ext uri="{FF2B5EF4-FFF2-40B4-BE49-F238E27FC236}">
                  <a16:creationId xmlns:a16="http://schemas.microsoft.com/office/drawing/2014/main" id="{96268A10-5982-3945-928F-54030D547BAA}"/>
                </a:ext>
              </a:extLst>
            </p:cNvPr>
            <p:cNvSpPr>
              <a:spLocks noChangeAspect="1" noChangeArrowheads="1"/>
            </p:cNvSpPr>
            <p:nvPr/>
          </p:nvSpPr>
          <p:spPr bwMode="auto">
            <a:xfrm flipH="1">
              <a:off x="4027"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4" name="Oval 91">
              <a:extLst>
                <a:ext uri="{FF2B5EF4-FFF2-40B4-BE49-F238E27FC236}">
                  <a16:creationId xmlns:a16="http://schemas.microsoft.com/office/drawing/2014/main" id="{094C9A76-977F-D44F-AE9A-8C00FA93E793}"/>
                </a:ext>
              </a:extLst>
            </p:cNvPr>
            <p:cNvSpPr>
              <a:spLocks noChangeAspect="1" noChangeArrowheads="1"/>
            </p:cNvSpPr>
            <p:nvPr/>
          </p:nvSpPr>
          <p:spPr bwMode="auto">
            <a:xfrm flipH="1">
              <a:off x="3826"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5" name="Oval 92">
              <a:extLst>
                <a:ext uri="{FF2B5EF4-FFF2-40B4-BE49-F238E27FC236}">
                  <a16:creationId xmlns:a16="http://schemas.microsoft.com/office/drawing/2014/main" id="{CBC967F2-7B24-0B4C-880E-E3183E38E62B}"/>
                </a:ext>
              </a:extLst>
            </p:cNvPr>
            <p:cNvSpPr>
              <a:spLocks noChangeAspect="1" noChangeArrowheads="1"/>
            </p:cNvSpPr>
            <p:nvPr/>
          </p:nvSpPr>
          <p:spPr bwMode="auto">
            <a:xfrm flipH="1">
              <a:off x="5341"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6" name="Oval 93">
              <a:extLst>
                <a:ext uri="{FF2B5EF4-FFF2-40B4-BE49-F238E27FC236}">
                  <a16:creationId xmlns:a16="http://schemas.microsoft.com/office/drawing/2014/main" id="{E3106B9B-68E8-1446-B31B-F2C3979A07A1}"/>
                </a:ext>
              </a:extLst>
            </p:cNvPr>
            <p:cNvSpPr>
              <a:spLocks noChangeAspect="1" noChangeArrowheads="1"/>
            </p:cNvSpPr>
            <p:nvPr/>
          </p:nvSpPr>
          <p:spPr bwMode="auto">
            <a:xfrm flipH="1">
              <a:off x="5140"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7" name="Oval 94">
              <a:extLst>
                <a:ext uri="{FF2B5EF4-FFF2-40B4-BE49-F238E27FC236}">
                  <a16:creationId xmlns:a16="http://schemas.microsoft.com/office/drawing/2014/main" id="{FB882768-4633-A74F-8837-2C565DD46061}"/>
                </a:ext>
              </a:extLst>
            </p:cNvPr>
            <p:cNvSpPr>
              <a:spLocks noChangeAspect="1" noChangeArrowheads="1"/>
            </p:cNvSpPr>
            <p:nvPr/>
          </p:nvSpPr>
          <p:spPr bwMode="auto">
            <a:xfrm flipH="1">
              <a:off x="4939"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8" name="Oval 95">
              <a:extLst>
                <a:ext uri="{FF2B5EF4-FFF2-40B4-BE49-F238E27FC236}">
                  <a16:creationId xmlns:a16="http://schemas.microsoft.com/office/drawing/2014/main" id="{1B456C7A-CB8D-484D-B3FB-239FB9B59CD9}"/>
                </a:ext>
              </a:extLst>
            </p:cNvPr>
            <p:cNvSpPr>
              <a:spLocks noChangeAspect="1" noChangeArrowheads="1"/>
            </p:cNvSpPr>
            <p:nvPr/>
          </p:nvSpPr>
          <p:spPr bwMode="auto">
            <a:xfrm flipH="1">
              <a:off x="4738"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99" name="Oval 96">
              <a:extLst>
                <a:ext uri="{FF2B5EF4-FFF2-40B4-BE49-F238E27FC236}">
                  <a16:creationId xmlns:a16="http://schemas.microsoft.com/office/drawing/2014/main" id="{74B6B093-D350-3C43-B085-FDD9736EB8D7}"/>
                </a:ext>
              </a:extLst>
            </p:cNvPr>
            <p:cNvSpPr>
              <a:spLocks noChangeAspect="1" noChangeArrowheads="1"/>
            </p:cNvSpPr>
            <p:nvPr/>
          </p:nvSpPr>
          <p:spPr bwMode="auto">
            <a:xfrm flipH="1">
              <a:off x="4537"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0" name="Oval 97">
              <a:extLst>
                <a:ext uri="{FF2B5EF4-FFF2-40B4-BE49-F238E27FC236}">
                  <a16:creationId xmlns:a16="http://schemas.microsoft.com/office/drawing/2014/main" id="{9B9A7689-29E4-994C-9283-A6BCA7A80F2F}"/>
                </a:ext>
              </a:extLst>
            </p:cNvPr>
            <p:cNvSpPr>
              <a:spLocks noChangeAspect="1" noChangeArrowheads="1"/>
            </p:cNvSpPr>
            <p:nvPr/>
          </p:nvSpPr>
          <p:spPr bwMode="auto">
            <a:xfrm flipH="1">
              <a:off x="4336"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1" name="Oval 98">
              <a:extLst>
                <a:ext uri="{FF2B5EF4-FFF2-40B4-BE49-F238E27FC236}">
                  <a16:creationId xmlns:a16="http://schemas.microsoft.com/office/drawing/2014/main" id="{CE1390FD-D8D5-9E4B-AEB1-3894FD490747}"/>
                </a:ext>
              </a:extLst>
            </p:cNvPr>
            <p:cNvSpPr>
              <a:spLocks noChangeAspect="1" noChangeArrowheads="1"/>
            </p:cNvSpPr>
            <p:nvPr/>
          </p:nvSpPr>
          <p:spPr bwMode="auto">
            <a:xfrm flipH="1">
              <a:off x="4136"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2" name="Oval 99">
              <a:extLst>
                <a:ext uri="{FF2B5EF4-FFF2-40B4-BE49-F238E27FC236}">
                  <a16:creationId xmlns:a16="http://schemas.microsoft.com/office/drawing/2014/main" id="{7AC69760-65CE-AC45-ACEE-4292C389C27C}"/>
                </a:ext>
              </a:extLst>
            </p:cNvPr>
            <p:cNvSpPr>
              <a:spLocks noChangeAspect="1" noChangeArrowheads="1"/>
            </p:cNvSpPr>
            <p:nvPr/>
          </p:nvSpPr>
          <p:spPr bwMode="auto">
            <a:xfrm flipH="1">
              <a:off x="3935" y="2679"/>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3" name="Oval 100">
              <a:extLst>
                <a:ext uri="{FF2B5EF4-FFF2-40B4-BE49-F238E27FC236}">
                  <a16:creationId xmlns:a16="http://schemas.microsoft.com/office/drawing/2014/main" id="{35680DFF-8DDF-694F-BF96-478A3FCE9A9A}"/>
                </a:ext>
              </a:extLst>
            </p:cNvPr>
            <p:cNvSpPr>
              <a:spLocks noChangeAspect="1" noChangeArrowheads="1"/>
            </p:cNvSpPr>
            <p:nvPr/>
          </p:nvSpPr>
          <p:spPr bwMode="auto">
            <a:xfrm flipH="1">
              <a:off x="3734" y="2679"/>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4" name="Oval 101">
              <a:extLst>
                <a:ext uri="{FF2B5EF4-FFF2-40B4-BE49-F238E27FC236}">
                  <a16:creationId xmlns:a16="http://schemas.microsoft.com/office/drawing/2014/main" id="{606ABE7C-E7EC-9545-BB29-2B3BAA419D8F}"/>
                </a:ext>
              </a:extLst>
            </p:cNvPr>
            <p:cNvSpPr>
              <a:spLocks noChangeAspect="1" noChangeArrowheads="1"/>
            </p:cNvSpPr>
            <p:nvPr/>
          </p:nvSpPr>
          <p:spPr bwMode="auto">
            <a:xfrm>
              <a:off x="3767"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5" name="Oval 102">
              <a:extLst>
                <a:ext uri="{FF2B5EF4-FFF2-40B4-BE49-F238E27FC236}">
                  <a16:creationId xmlns:a16="http://schemas.microsoft.com/office/drawing/2014/main" id="{4F9645A7-02AB-E444-9080-71EB6942E956}"/>
                </a:ext>
              </a:extLst>
            </p:cNvPr>
            <p:cNvSpPr>
              <a:spLocks noChangeAspect="1" noChangeArrowheads="1"/>
            </p:cNvSpPr>
            <p:nvPr/>
          </p:nvSpPr>
          <p:spPr bwMode="auto">
            <a:xfrm>
              <a:off x="3968" y="2745"/>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6" name="Oval 103">
              <a:extLst>
                <a:ext uri="{FF2B5EF4-FFF2-40B4-BE49-F238E27FC236}">
                  <a16:creationId xmlns:a16="http://schemas.microsoft.com/office/drawing/2014/main" id="{BEF3D5B8-2EC6-474D-98A4-E5EE37CF55A0}"/>
                </a:ext>
              </a:extLst>
            </p:cNvPr>
            <p:cNvSpPr>
              <a:spLocks noChangeAspect="1" noChangeArrowheads="1"/>
            </p:cNvSpPr>
            <p:nvPr/>
          </p:nvSpPr>
          <p:spPr bwMode="auto">
            <a:xfrm>
              <a:off x="4169"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7" name="Oval 104">
              <a:extLst>
                <a:ext uri="{FF2B5EF4-FFF2-40B4-BE49-F238E27FC236}">
                  <a16:creationId xmlns:a16="http://schemas.microsoft.com/office/drawing/2014/main" id="{B8D6AF0A-9053-C344-8043-1D3F3227A0C9}"/>
                </a:ext>
              </a:extLst>
            </p:cNvPr>
            <p:cNvSpPr>
              <a:spLocks noChangeAspect="1" noChangeArrowheads="1"/>
            </p:cNvSpPr>
            <p:nvPr/>
          </p:nvSpPr>
          <p:spPr bwMode="auto">
            <a:xfrm>
              <a:off x="4370"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8" name="Oval 105">
              <a:extLst>
                <a:ext uri="{FF2B5EF4-FFF2-40B4-BE49-F238E27FC236}">
                  <a16:creationId xmlns:a16="http://schemas.microsoft.com/office/drawing/2014/main" id="{C3C989FA-260F-C540-A8DE-3CAC1A99466B}"/>
                </a:ext>
              </a:extLst>
            </p:cNvPr>
            <p:cNvSpPr>
              <a:spLocks noChangeAspect="1" noChangeArrowheads="1"/>
            </p:cNvSpPr>
            <p:nvPr/>
          </p:nvSpPr>
          <p:spPr bwMode="auto">
            <a:xfrm>
              <a:off x="4571"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09" name="Oval 106">
              <a:extLst>
                <a:ext uri="{FF2B5EF4-FFF2-40B4-BE49-F238E27FC236}">
                  <a16:creationId xmlns:a16="http://schemas.microsoft.com/office/drawing/2014/main" id="{DC766BCD-77BC-4948-A18C-E744FFEF6ECA}"/>
                </a:ext>
              </a:extLst>
            </p:cNvPr>
            <p:cNvSpPr>
              <a:spLocks noChangeAspect="1" noChangeArrowheads="1"/>
            </p:cNvSpPr>
            <p:nvPr/>
          </p:nvSpPr>
          <p:spPr bwMode="auto">
            <a:xfrm>
              <a:off x="4772"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0" name="Oval 107">
              <a:extLst>
                <a:ext uri="{FF2B5EF4-FFF2-40B4-BE49-F238E27FC236}">
                  <a16:creationId xmlns:a16="http://schemas.microsoft.com/office/drawing/2014/main" id="{ED83ACDD-A99C-1245-9C52-531F19AC46D3}"/>
                </a:ext>
              </a:extLst>
            </p:cNvPr>
            <p:cNvSpPr>
              <a:spLocks noChangeAspect="1" noChangeArrowheads="1"/>
            </p:cNvSpPr>
            <p:nvPr/>
          </p:nvSpPr>
          <p:spPr bwMode="auto">
            <a:xfrm>
              <a:off x="4972"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1" name="Oval 108">
              <a:extLst>
                <a:ext uri="{FF2B5EF4-FFF2-40B4-BE49-F238E27FC236}">
                  <a16:creationId xmlns:a16="http://schemas.microsoft.com/office/drawing/2014/main" id="{9FFE3A51-4731-2145-A561-323C1437850E}"/>
                </a:ext>
              </a:extLst>
            </p:cNvPr>
            <p:cNvSpPr>
              <a:spLocks noChangeAspect="1" noChangeArrowheads="1"/>
            </p:cNvSpPr>
            <p:nvPr/>
          </p:nvSpPr>
          <p:spPr bwMode="auto">
            <a:xfrm>
              <a:off x="5173"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2" name="Oval 109">
              <a:extLst>
                <a:ext uri="{FF2B5EF4-FFF2-40B4-BE49-F238E27FC236}">
                  <a16:creationId xmlns:a16="http://schemas.microsoft.com/office/drawing/2014/main" id="{575B3052-69D7-B841-B367-5880674090A8}"/>
                </a:ext>
              </a:extLst>
            </p:cNvPr>
            <p:cNvSpPr>
              <a:spLocks noChangeAspect="1" noChangeArrowheads="1"/>
            </p:cNvSpPr>
            <p:nvPr/>
          </p:nvSpPr>
          <p:spPr bwMode="auto">
            <a:xfrm>
              <a:off x="5374"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3" name="Oval 110">
              <a:extLst>
                <a:ext uri="{FF2B5EF4-FFF2-40B4-BE49-F238E27FC236}">
                  <a16:creationId xmlns:a16="http://schemas.microsoft.com/office/drawing/2014/main" id="{6EBE32F9-0A58-5646-93DD-19C14BC85F34}"/>
                </a:ext>
              </a:extLst>
            </p:cNvPr>
            <p:cNvSpPr>
              <a:spLocks noChangeAspect="1" noChangeArrowheads="1"/>
            </p:cNvSpPr>
            <p:nvPr/>
          </p:nvSpPr>
          <p:spPr bwMode="auto">
            <a:xfrm>
              <a:off x="3860"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4" name="Oval 111">
              <a:extLst>
                <a:ext uri="{FF2B5EF4-FFF2-40B4-BE49-F238E27FC236}">
                  <a16:creationId xmlns:a16="http://schemas.microsoft.com/office/drawing/2014/main" id="{7CC1485B-CDAD-0149-9AF1-041854658D5D}"/>
                </a:ext>
              </a:extLst>
            </p:cNvPr>
            <p:cNvSpPr>
              <a:spLocks noChangeAspect="1" noChangeArrowheads="1"/>
            </p:cNvSpPr>
            <p:nvPr/>
          </p:nvSpPr>
          <p:spPr bwMode="auto">
            <a:xfrm>
              <a:off x="4061"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5" name="Oval 112">
              <a:extLst>
                <a:ext uri="{FF2B5EF4-FFF2-40B4-BE49-F238E27FC236}">
                  <a16:creationId xmlns:a16="http://schemas.microsoft.com/office/drawing/2014/main" id="{C2A11BCE-3004-3C4C-9E47-1D8CF7CBECA6}"/>
                </a:ext>
              </a:extLst>
            </p:cNvPr>
            <p:cNvSpPr>
              <a:spLocks noChangeAspect="1" noChangeArrowheads="1"/>
            </p:cNvSpPr>
            <p:nvPr/>
          </p:nvSpPr>
          <p:spPr bwMode="auto">
            <a:xfrm>
              <a:off x="4262"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6" name="Oval 113">
              <a:extLst>
                <a:ext uri="{FF2B5EF4-FFF2-40B4-BE49-F238E27FC236}">
                  <a16:creationId xmlns:a16="http://schemas.microsoft.com/office/drawing/2014/main" id="{F3383C29-7333-C245-A1AF-4C4339CE6FE5}"/>
                </a:ext>
              </a:extLst>
            </p:cNvPr>
            <p:cNvSpPr>
              <a:spLocks noChangeAspect="1" noChangeArrowheads="1"/>
            </p:cNvSpPr>
            <p:nvPr/>
          </p:nvSpPr>
          <p:spPr bwMode="auto">
            <a:xfrm>
              <a:off x="4462" y="2745"/>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7" name="Oval 114">
              <a:extLst>
                <a:ext uri="{FF2B5EF4-FFF2-40B4-BE49-F238E27FC236}">
                  <a16:creationId xmlns:a16="http://schemas.microsoft.com/office/drawing/2014/main" id="{5FFF439F-9180-1C4C-8A0F-4AF7833F525A}"/>
                </a:ext>
              </a:extLst>
            </p:cNvPr>
            <p:cNvSpPr>
              <a:spLocks noChangeAspect="1" noChangeArrowheads="1"/>
            </p:cNvSpPr>
            <p:nvPr/>
          </p:nvSpPr>
          <p:spPr bwMode="auto">
            <a:xfrm>
              <a:off x="4663"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8" name="Oval 115">
              <a:extLst>
                <a:ext uri="{FF2B5EF4-FFF2-40B4-BE49-F238E27FC236}">
                  <a16:creationId xmlns:a16="http://schemas.microsoft.com/office/drawing/2014/main" id="{7366EC5B-62F9-394B-BCC1-EB5ECFA250F0}"/>
                </a:ext>
              </a:extLst>
            </p:cNvPr>
            <p:cNvSpPr>
              <a:spLocks noChangeAspect="1" noChangeArrowheads="1"/>
            </p:cNvSpPr>
            <p:nvPr/>
          </p:nvSpPr>
          <p:spPr bwMode="auto">
            <a:xfrm>
              <a:off x="4864" y="2745"/>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19" name="Oval 116">
              <a:extLst>
                <a:ext uri="{FF2B5EF4-FFF2-40B4-BE49-F238E27FC236}">
                  <a16:creationId xmlns:a16="http://schemas.microsoft.com/office/drawing/2014/main" id="{CD2810BC-6059-9048-81FB-E7D6F440B8C2}"/>
                </a:ext>
              </a:extLst>
            </p:cNvPr>
            <p:cNvSpPr>
              <a:spLocks noChangeAspect="1" noChangeArrowheads="1"/>
            </p:cNvSpPr>
            <p:nvPr/>
          </p:nvSpPr>
          <p:spPr bwMode="auto">
            <a:xfrm>
              <a:off x="5065" y="2745"/>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0" name="Oval 117">
              <a:extLst>
                <a:ext uri="{FF2B5EF4-FFF2-40B4-BE49-F238E27FC236}">
                  <a16:creationId xmlns:a16="http://schemas.microsoft.com/office/drawing/2014/main" id="{764D7391-EF26-D342-934C-780C6E77DC63}"/>
                </a:ext>
              </a:extLst>
            </p:cNvPr>
            <p:cNvSpPr>
              <a:spLocks noChangeAspect="1" noChangeArrowheads="1"/>
            </p:cNvSpPr>
            <p:nvPr/>
          </p:nvSpPr>
          <p:spPr bwMode="auto">
            <a:xfrm>
              <a:off x="5266" y="2745"/>
              <a:ext cx="76"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1" name="Oval 118">
              <a:extLst>
                <a:ext uri="{FF2B5EF4-FFF2-40B4-BE49-F238E27FC236}">
                  <a16:creationId xmlns:a16="http://schemas.microsoft.com/office/drawing/2014/main" id="{89170AAE-0F52-8745-83DC-183EA75B6189}"/>
                </a:ext>
              </a:extLst>
            </p:cNvPr>
            <p:cNvSpPr>
              <a:spLocks noChangeAspect="1" noChangeArrowheads="1"/>
            </p:cNvSpPr>
            <p:nvPr/>
          </p:nvSpPr>
          <p:spPr bwMode="auto">
            <a:xfrm>
              <a:off x="5466" y="2745"/>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2" name="Oval 119">
              <a:extLst>
                <a:ext uri="{FF2B5EF4-FFF2-40B4-BE49-F238E27FC236}">
                  <a16:creationId xmlns:a16="http://schemas.microsoft.com/office/drawing/2014/main" id="{6744D491-71A7-7040-8E8C-76DDDE529D04}"/>
                </a:ext>
              </a:extLst>
            </p:cNvPr>
            <p:cNvSpPr>
              <a:spLocks noChangeAspect="1" noChangeArrowheads="1"/>
            </p:cNvSpPr>
            <p:nvPr/>
          </p:nvSpPr>
          <p:spPr bwMode="auto">
            <a:xfrm flipH="1">
              <a:off x="5433"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3" name="Oval 120">
              <a:extLst>
                <a:ext uri="{FF2B5EF4-FFF2-40B4-BE49-F238E27FC236}">
                  <a16:creationId xmlns:a16="http://schemas.microsoft.com/office/drawing/2014/main" id="{9E9339C4-1275-7543-A45F-65F1363E182F}"/>
                </a:ext>
              </a:extLst>
            </p:cNvPr>
            <p:cNvSpPr>
              <a:spLocks noChangeAspect="1" noChangeArrowheads="1"/>
            </p:cNvSpPr>
            <p:nvPr/>
          </p:nvSpPr>
          <p:spPr bwMode="auto">
            <a:xfrm flipH="1">
              <a:off x="5232"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4" name="Oval 121">
              <a:extLst>
                <a:ext uri="{FF2B5EF4-FFF2-40B4-BE49-F238E27FC236}">
                  <a16:creationId xmlns:a16="http://schemas.microsoft.com/office/drawing/2014/main" id="{E7A8A273-8121-1945-B6AF-FAF3BA056C20}"/>
                </a:ext>
              </a:extLst>
            </p:cNvPr>
            <p:cNvSpPr>
              <a:spLocks noChangeAspect="1" noChangeArrowheads="1"/>
            </p:cNvSpPr>
            <p:nvPr/>
          </p:nvSpPr>
          <p:spPr bwMode="auto">
            <a:xfrm flipH="1">
              <a:off x="5031"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5" name="Oval 122">
              <a:extLst>
                <a:ext uri="{FF2B5EF4-FFF2-40B4-BE49-F238E27FC236}">
                  <a16:creationId xmlns:a16="http://schemas.microsoft.com/office/drawing/2014/main" id="{FEF3337B-050A-6144-B61A-492050E1D79E}"/>
                </a:ext>
              </a:extLst>
            </p:cNvPr>
            <p:cNvSpPr>
              <a:spLocks noChangeAspect="1" noChangeArrowheads="1"/>
            </p:cNvSpPr>
            <p:nvPr/>
          </p:nvSpPr>
          <p:spPr bwMode="auto">
            <a:xfrm flipH="1">
              <a:off x="4831"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6" name="Oval 123">
              <a:extLst>
                <a:ext uri="{FF2B5EF4-FFF2-40B4-BE49-F238E27FC236}">
                  <a16:creationId xmlns:a16="http://schemas.microsoft.com/office/drawing/2014/main" id="{15BEE9E6-A62F-3648-965A-350E90BA0227}"/>
                </a:ext>
              </a:extLst>
            </p:cNvPr>
            <p:cNvSpPr>
              <a:spLocks noChangeAspect="1" noChangeArrowheads="1"/>
            </p:cNvSpPr>
            <p:nvPr/>
          </p:nvSpPr>
          <p:spPr bwMode="auto">
            <a:xfrm flipH="1">
              <a:off x="4630"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7" name="Oval 124">
              <a:extLst>
                <a:ext uri="{FF2B5EF4-FFF2-40B4-BE49-F238E27FC236}">
                  <a16:creationId xmlns:a16="http://schemas.microsoft.com/office/drawing/2014/main" id="{FE5341C4-9BFD-DD48-A82B-3DC3A8759C14}"/>
                </a:ext>
              </a:extLst>
            </p:cNvPr>
            <p:cNvSpPr>
              <a:spLocks noChangeAspect="1" noChangeArrowheads="1"/>
            </p:cNvSpPr>
            <p:nvPr/>
          </p:nvSpPr>
          <p:spPr bwMode="auto">
            <a:xfrm flipH="1">
              <a:off x="4429"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8" name="Oval 125">
              <a:extLst>
                <a:ext uri="{FF2B5EF4-FFF2-40B4-BE49-F238E27FC236}">
                  <a16:creationId xmlns:a16="http://schemas.microsoft.com/office/drawing/2014/main" id="{1663E178-922F-D649-87E9-524120C5C3A2}"/>
                </a:ext>
              </a:extLst>
            </p:cNvPr>
            <p:cNvSpPr>
              <a:spLocks noChangeAspect="1" noChangeArrowheads="1"/>
            </p:cNvSpPr>
            <p:nvPr/>
          </p:nvSpPr>
          <p:spPr bwMode="auto">
            <a:xfrm flipH="1">
              <a:off x="4228"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29" name="Oval 126">
              <a:extLst>
                <a:ext uri="{FF2B5EF4-FFF2-40B4-BE49-F238E27FC236}">
                  <a16:creationId xmlns:a16="http://schemas.microsoft.com/office/drawing/2014/main" id="{2738B5D5-AE79-A140-BA8E-D67AB41BC134}"/>
                </a:ext>
              </a:extLst>
            </p:cNvPr>
            <p:cNvSpPr>
              <a:spLocks noChangeAspect="1" noChangeArrowheads="1"/>
            </p:cNvSpPr>
            <p:nvPr/>
          </p:nvSpPr>
          <p:spPr bwMode="auto">
            <a:xfrm flipH="1">
              <a:off x="4027"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0" name="Oval 127">
              <a:extLst>
                <a:ext uri="{FF2B5EF4-FFF2-40B4-BE49-F238E27FC236}">
                  <a16:creationId xmlns:a16="http://schemas.microsoft.com/office/drawing/2014/main" id="{548ECE4D-3DA8-9D49-B185-500423CBE053}"/>
                </a:ext>
              </a:extLst>
            </p:cNvPr>
            <p:cNvSpPr>
              <a:spLocks noChangeAspect="1" noChangeArrowheads="1"/>
            </p:cNvSpPr>
            <p:nvPr/>
          </p:nvSpPr>
          <p:spPr bwMode="auto">
            <a:xfrm flipH="1">
              <a:off x="3826"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1" name="Oval 128">
              <a:extLst>
                <a:ext uri="{FF2B5EF4-FFF2-40B4-BE49-F238E27FC236}">
                  <a16:creationId xmlns:a16="http://schemas.microsoft.com/office/drawing/2014/main" id="{13F34142-6F19-3745-8941-7842B3F85D98}"/>
                </a:ext>
              </a:extLst>
            </p:cNvPr>
            <p:cNvSpPr>
              <a:spLocks noChangeAspect="1" noChangeArrowheads="1"/>
            </p:cNvSpPr>
            <p:nvPr/>
          </p:nvSpPr>
          <p:spPr bwMode="auto">
            <a:xfrm flipH="1">
              <a:off x="5341"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2" name="Oval 129">
              <a:extLst>
                <a:ext uri="{FF2B5EF4-FFF2-40B4-BE49-F238E27FC236}">
                  <a16:creationId xmlns:a16="http://schemas.microsoft.com/office/drawing/2014/main" id="{5D425254-A1D7-BA4C-B028-F6A50FAEC9E1}"/>
                </a:ext>
              </a:extLst>
            </p:cNvPr>
            <p:cNvSpPr>
              <a:spLocks noChangeAspect="1" noChangeArrowheads="1"/>
            </p:cNvSpPr>
            <p:nvPr/>
          </p:nvSpPr>
          <p:spPr bwMode="auto">
            <a:xfrm flipH="1">
              <a:off x="5140"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3" name="Oval 130">
              <a:extLst>
                <a:ext uri="{FF2B5EF4-FFF2-40B4-BE49-F238E27FC236}">
                  <a16:creationId xmlns:a16="http://schemas.microsoft.com/office/drawing/2014/main" id="{8636549B-7921-E941-9D3F-C8D7BA908EE8}"/>
                </a:ext>
              </a:extLst>
            </p:cNvPr>
            <p:cNvSpPr>
              <a:spLocks noChangeAspect="1" noChangeArrowheads="1"/>
            </p:cNvSpPr>
            <p:nvPr/>
          </p:nvSpPr>
          <p:spPr bwMode="auto">
            <a:xfrm flipH="1">
              <a:off x="4939"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4" name="Oval 131">
              <a:extLst>
                <a:ext uri="{FF2B5EF4-FFF2-40B4-BE49-F238E27FC236}">
                  <a16:creationId xmlns:a16="http://schemas.microsoft.com/office/drawing/2014/main" id="{C70DE7B2-9D1E-ED4E-881F-C7FE782BA284}"/>
                </a:ext>
              </a:extLst>
            </p:cNvPr>
            <p:cNvSpPr>
              <a:spLocks noChangeAspect="1" noChangeArrowheads="1"/>
            </p:cNvSpPr>
            <p:nvPr/>
          </p:nvSpPr>
          <p:spPr bwMode="auto">
            <a:xfrm flipH="1">
              <a:off x="4738"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5" name="Oval 132">
              <a:extLst>
                <a:ext uri="{FF2B5EF4-FFF2-40B4-BE49-F238E27FC236}">
                  <a16:creationId xmlns:a16="http://schemas.microsoft.com/office/drawing/2014/main" id="{099AB1BB-37E3-4F44-B9F9-CE06C7B88B06}"/>
                </a:ext>
              </a:extLst>
            </p:cNvPr>
            <p:cNvSpPr>
              <a:spLocks noChangeAspect="1" noChangeArrowheads="1"/>
            </p:cNvSpPr>
            <p:nvPr/>
          </p:nvSpPr>
          <p:spPr bwMode="auto">
            <a:xfrm flipH="1">
              <a:off x="4537"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6" name="Oval 133">
              <a:extLst>
                <a:ext uri="{FF2B5EF4-FFF2-40B4-BE49-F238E27FC236}">
                  <a16:creationId xmlns:a16="http://schemas.microsoft.com/office/drawing/2014/main" id="{413CE83E-52E6-2F47-9E30-FBBEAC1A7261}"/>
                </a:ext>
              </a:extLst>
            </p:cNvPr>
            <p:cNvSpPr>
              <a:spLocks noChangeAspect="1" noChangeArrowheads="1"/>
            </p:cNvSpPr>
            <p:nvPr/>
          </p:nvSpPr>
          <p:spPr bwMode="auto">
            <a:xfrm flipH="1">
              <a:off x="4336"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7" name="Oval 134">
              <a:extLst>
                <a:ext uri="{FF2B5EF4-FFF2-40B4-BE49-F238E27FC236}">
                  <a16:creationId xmlns:a16="http://schemas.microsoft.com/office/drawing/2014/main" id="{BE63ECAF-FA80-7C49-93F0-28550291F7F4}"/>
                </a:ext>
              </a:extLst>
            </p:cNvPr>
            <p:cNvSpPr>
              <a:spLocks noChangeAspect="1" noChangeArrowheads="1"/>
            </p:cNvSpPr>
            <p:nvPr/>
          </p:nvSpPr>
          <p:spPr bwMode="auto">
            <a:xfrm flipH="1">
              <a:off x="4136"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8" name="Oval 135">
              <a:extLst>
                <a:ext uri="{FF2B5EF4-FFF2-40B4-BE49-F238E27FC236}">
                  <a16:creationId xmlns:a16="http://schemas.microsoft.com/office/drawing/2014/main" id="{93C3FFCE-1474-6741-9F86-031C70CB2D62}"/>
                </a:ext>
              </a:extLst>
            </p:cNvPr>
            <p:cNvSpPr>
              <a:spLocks noChangeAspect="1" noChangeArrowheads="1"/>
            </p:cNvSpPr>
            <p:nvPr/>
          </p:nvSpPr>
          <p:spPr bwMode="auto">
            <a:xfrm flipH="1">
              <a:off x="3935" y="2832"/>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39" name="Oval 136">
              <a:extLst>
                <a:ext uri="{FF2B5EF4-FFF2-40B4-BE49-F238E27FC236}">
                  <a16:creationId xmlns:a16="http://schemas.microsoft.com/office/drawing/2014/main" id="{16D48BD1-50C4-CC4F-A93A-013F7D0BA7C7}"/>
                </a:ext>
              </a:extLst>
            </p:cNvPr>
            <p:cNvSpPr>
              <a:spLocks noChangeAspect="1" noChangeArrowheads="1"/>
            </p:cNvSpPr>
            <p:nvPr/>
          </p:nvSpPr>
          <p:spPr bwMode="auto">
            <a:xfrm flipH="1">
              <a:off x="3734" y="283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0" name="Oval 137">
              <a:extLst>
                <a:ext uri="{FF2B5EF4-FFF2-40B4-BE49-F238E27FC236}">
                  <a16:creationId xmlns:a16="http://schemas.microsoft.com/office/drawing/2014/main" id="{6C9CD1F8-DED8-F44B-B9A2-B55EBCCC8D1C}"/>
                </a:ext>
              </a:extLst>
            </p:cNvPr>
            <p:cNvSpPr>
              <a:spLocks noChangeAspect="1" noChangeArrowheads="1"/>
            </p:cNvSpPr>
            <p:nvPr/>
          </p:nvSpPr>
          <p:spPr bwMode="auto">
            <a:xfrm>
              <a:off x="3767"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1" name="Oval 138">
              <a:extLst>
                <a:ext uri="{FF2B5EF4-FFF2-40B4-BE49-F238E27FC236}">
                  <a16:creationId xmlns:a16="http://schemas.microsoft.com/office/drawing/2014/main" id="{75D1EFC9-FF5B-3647-8FD8-C8DCDA74A32D}"/>
                </a:ext>
              </a:extLst>
            </p:cNvPr>
            <p:cNvSpPr>
              <a:spLocks noChangeAspect="1" noChangeArrowheads="1"/>
            </p:cNvSpPr>
            <p:nvPr/>
          </p:nvSpPr>
          <p:spPr bwMode="auto">
            <a:xfrm>
              <a:off x="3968"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2" name="Oval 139">
              <a:extLst>
                <a:ext uri="{FF2B5EF4-FFF2-40B4-BE49-F238E27FC236}">
                  <a16:creationId xmlns:a16="http://schemas.microsoft.com/office/drawing/2014/main" id="{874A35D9-928C-C34A-A663-E4217FD254CA}"/>
                </a:ext>
              </a:extLst>
            </p:cNvPr>
            <p:cNvSpPr>
              <a:spLocks noChangeAspect="1" noChangeArrowheads="1"/>
            </p:cNvSpPr>
            <p:nvPr/>
          </p:nvSpPr>
          <p:spPr bwMode="auto">
            <a:xfrm>
              <a:off x="4169"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3" name="Oval 140">
              <a:extLst>
                <a:ext uri="{FF2B5EF4-FFF2-40B4-BE49-F238E27FC236}">
                  <a16:creationId xmlns:a16="http://schemas.microsoft.com/office/drawing/2014/main" id="{B8D5A415-E07F-C441-9629-A69F5D17AFE5}"/>
                </a:ext>
              </a:extLst>
            </p:cNvPr>
            <p:cNvSpPr>
              <a:spLocks noChangeAspect="1" noChangeArrowheads="1"/>
            </p:cNvSpPr>
            <p:nvPr/>
          </p:nvSpPr>
          <p:spPr bwMode="auto">
            <a:xfrm>
              <a:off x="4370"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4" name="Oval 141">
              <a:extLst>
                <a:ext uri="{FF2B5EF4-FFF2-40B4-BE49-F238E27FC236}">
                  <a16:creationId xmlns:a16="http://schemas.microsoft.com/office/drawing/2014/main" id="{5010AB4A-F69D-844F-B8E8-224FD8DEBB35}"/>
                </a:ext>
              </a:extLst>
            </p:cNvPr>
            <p:cNvSpPr>
              <a:spLocks noChangeAspect="1" noChangeArrowheads="1"/>
            </p:cNvSpPr>
            <p:nvPr/>
          </p:nvSpPr>
          <p:spPr bwMode="auto">
            <a:xfrm>
              <a:off x="4571"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5" name="Oval 142">
              <a:extLst>
                <a:ext uri="{FF2B5EF4-FFF2-40B4-BE49-F238E27FC236}">
                  <a16:creationId xmlns:a16="http://schemas.microsoft.com/office/drawing/2014/main" id="{B09D211E-94A3-384F-BCA4-A12C2172C16E}"/>
                </a:ext>
              </a:extLst>
            </p:cNvPr>
            <p:cNvSpPr>
              <a:spLocks noChangeAspect="1" noChangeArrowheads="1"/>
            </p:cNvSpPr>
            <p:nvPr/>
          </p:nvSpPr>
          <p:spPr bwMode="auto">
            <a:xfrm>
              <a:off x="4772"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6" name="Oval 143">
              <a:extLst>
                <a:ext uri="{FF2B5EF4-FFF2-40B4-BE49-F238E27FC236}">
                  <a16:creationId xmlns:a16="http://schemas.microsoft.com/office/drawing/2014/main" id="{9E0B4E76-6E1E-0744-8817-8139905D732F}"/>
                </a:ext>
              </a:extLst>
            </p:cNvPr>
            <p:cNvSpPr>
              <a:spLocks noChangeAspect="1" noChangeArrowheads="1"/>
            </p:cNvSpPr>
            <p:nvPr/>
          </p:nvSpPr>
          <p:spPr bwMode="auto">
            <a:xfrm>
              <a:off x="4972"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7" name="Oval 144">
              <a:extLst>
                <a:ext uri="{FF2B5EF4-FFF2-40B4-BE49-F238E27FC236}">
                  <a16:creationId xmlns:a16="http://schemas.microsoft.com/office/drawing/2014/main" id="{96D1B4A4-99EB-F042-9B45-FD7FD7F20524}"/>
                </a:ext>
              </a:extLst>
            </p:cNvPr>
            <p:cNvSpPr>
              <a:spLocks noChangeAspect="1" noChangeArrowheads="1"/>
            </p:cNvSpPr>
            <p:nvPr/>
          </p:nvSpPr>
          <p:spPr bwMode="auto">
            <a:xfrm>
              <a:off x="5173"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8" name="Oval 145">
              <a:extLst>
                <a:ext uri="{FF2B5EF4-FFF2-40B4-BE49-F238E27FC236}">
                  <a16:creationId xmlns:a16="http://schemas.microsoft.com/office/drawing/2014/main" id="{50A556BF-D1CA-DE44-8540-97508294D1F7}"/>
                </a:ext>
              </a:extLst>
            </p:cNvPr>
            <p:cNvSpPr>
              <a:spLocks noChangeAspect="1" noChangeArrowheads="1"/>
            </p:cNvSpPr>
            <p:nvPr/>
          </p:nvSpPr>
          <p:spPr bwMode="auto">
            <a:xfrm>
              <a:off x="5374"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49" name="Oval 146">
              <a:extLst>
                <a:ext uri="{FF2B5EF4-FFF2-40B4-BE49-F238E27FC236}">
                  <a16:creationId xmlns:a16="http://schemas.microsoft.com/office/drawing/2014/main" id="{EA99F396-CF74-BE4B-BA1D-446A10A88347}"/>
                </a:ext>
              </a:extLst>
            </p:cNvPr>
            <p:cNvSpPr>
              <a:spLocks noChangeAspect="1" noChangeArrowheads="1"/>
            </p:cNvSpPr>
            <p:nvPr/>
          </p:nvSpPr>
          <p:spPr bwMode="auto">
            <a:xfrm>
              <a:off x="3860"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0" name="Oval 147">
              <a:extLst>
                <a:ext uri="{FF2B5EF4-FFF2-40B4-BE49-F238E27FC236}">
                  <a16:creationId xmlns:a16="http://schemas.microsoft.com/office/drawing/2014/main" id="{2600D59A-63FE-8249-90B9-0E3F0AAD4D98}"/>
                </a:ext>
              </a:extLst>
            </p:cNvPr>
            <p:cNvSpPr>
              <a:spLocks noChangeAspect="1" noChangeArrowheads="1"/>
            </p:cNvSpPr>
            <p:nvPr/>
          </p:nvSpPr>
          <p:spPr bwMode="auto">
            <a:xfrm>
              <a:off x="4061" y="2057"/>
              <a:ext cx="76"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1" name="Oval 148">
              <a:extLst>
                <a:ext uri="{FF2B5EF4-FFF2-40B4-BE49-F238E27FC236}">
                  <a16:creationId xmlns:a16="http://schemas.microsoft.com/office/drawing/2014/main" id="{F5A1AFC5-46B4-1648-817E-2BF7DE273906}"/>
                </a:ext>
              </a:extLst>
            </p:cNvPr>
            <p:cNvSpPr>
              <a:spLocks noChangeAspect="1" noChangeArrowheads="1"/>
            </p:cNvSpPr>
            <p:nvPr/>
          </p:nvSpPr>
          <p:spPr bwMode="auto">
            <a:xfrm>
              <a:off x="4262"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2" name="Oval 149">
              <a:extLst>
                <a:ext uri="{FF2B5EF4-FFF2-40B4-BE49-F238E27FC236}">
                  <a16:creationId xmlns:a16="http://schemas.microsoft.com/office/drawing/2014/main" id="{3F767A92-CB48-E349-93AD-17212AC59F8D}"/>
                </a:ext>
              </a:extLst>
            </p:cNvPr>
            <p:cNvSpPr>
              <a:spLocks noChangeAspect="1" noChangeArrowheads="1"/>
            </p:cNvSpPr>
            <p:nvPr/>
          </p:nvSpPr>
          <p:spPr bwMode="auto">
            <a:xfrm>
              <a:off x="4462"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3" name="Oval 150">
              <a:extLst>
                <a:ext uri="{FF2B5EF4-FFF2-40B4-BE49-F238E27FC236}">
                  <a16:creationId xmlns:a16="http://schemas.microsoft.com/office/drawing/2014/main" id="{58CF0F98-6679-484B-B025-7EA3432BF6CD}"/>
                </a:ext>
              </a:extLst>
            </p:cNvPr>
            <p:cNvSpPr>
              <a:spLocks noChangeAspect="1" noChangeArrowheads="1"/>
            </p:cNvSpPr>
            <p:nvPr/>
          </p:nvSpPr>
          <p:spPr bwMode="auto">
            <a:xfrm>
              <a:off x="4663" y="2057"/>
              <a:ext cx="77"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4" name="Oval 151">
              <a:extLst>
                <a:ext uri="{FF2B5EF4-FFF2-40B4-BE49-F238E27FC236}">
                  <a16:creationId xmlns:a16="http://schemas.microsoft.com/office/drawing/2014/main" id="{5CF0F8D9-EC37-8748-9ED0-63AA57F10545}"/>
                </a:ext>
              </a:extLst>
            </p:cNvPr>
            <p:cNvSpPr>
              <a:spLocks noChangeAspect="1" noChangeArrowheads="1"/>
            </p:cNvSpPr>
            <p:nvPr/>
          </p:nvSpPr>
          <p:spPr bwMode="auto">
            <a:xfrm>
              <a:off x="4864"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5" name="Oval 152">
              <a:extLst>
                <a:ext uri="{FF2B5EF4-FFF2-40B4-BE49-F238E27FC236}">
                  <a16:creationId xmlns:a16="http://schemas.microsoft.com/office/drawing/2014/main" id="{4CADD6A9-C265-254E-A438-6B1293310D89}"/>
                </a:ext>
              </a:extLst>
            </p:cNvPr>
            <p:cNvSpPr>
              <a:spLocks noChangeAspect="1" noChangeArrowheads="1"/>
            </p:cNvSpPr>
            <p:nvPr/>
          </p:nvSpPr>
          <p:spPr bwMode="auto">
            <a:xfrm>
              <a:off x="5065"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6" name="Oval 153">
              <a:extLst>
                <a:ext uri="{FF2B5EF4-FFF2-40B4-BE49-F238E27FC236}">
                  <a16:creationId xmlns:a16="http://schemas.microsoft.com/office/drawing/2014/main" id="{B29C7F5D-9A67-684D-964F-34F181489651}"/>
                </a:ext>
              </a:extLst>
            </p:cNvPr>
            <p:cNvSpPr>
              <a:spLocks noChangeAspect="1" noChangeArrowheads="1"/>
            </p:cNvSpPr>
            <p:nvPr/>
          </p:nvSpPr>
          <p:spPr bwMode="auto">
            <a:xfrm>
              <a:off x="5266" y="205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7" name="Oval 154">
              <a:extLst>
                <a:ext uri="{FF2B5EF4-FFF2-40B4-BE49-F238E27FC236}">
                  <a16:creationId xmlns:a16="http://schemas.microsoft.com/office/drawing/2014/main" id="{4346BD17-C927-BE49-B80B-3FE155713E89}"/>
                </a:ext>
              </a:extLst>
            </p:cNvPr>
            <p:cNvSpPr>
              <a:spLocks noChangeAspect="1" noChangeArrowheads="1"/>
            </p:cNvSpPr>
            <p:nvPr/>
          </p:nvSpPr>
          <p:spPr bwMode="auto">
            <a:xfrm>
              <a:off x="5466" y="205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8" name="Oval 155">
              <a:extLst>
                <a:ext uri="{FF2B5EF4-FFF2-40B4-BE49-F238E27FC236}">
                  <a16:creationId xmlns:a16="http://schemas.microsoft.com/office/drawing/2014/main" id="{C73C5C6E-8686-F04A-B4BD-FFB2DBCED04D}"/>
                </a:ext>
              </a:extLst>
            </p:cNvPr>
            <p:cNvSpPr>
              <a:spLocks noChangeAspect="1" noChangeArrowheads="1"/>
            </p:cNvSpPr>
            <p:nvPr/>
          </p:nvSpPr>
          <p:spPr bwMode="auto">
            <a:xfrm flipH="1">
              <a:off x="5433"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59" name="Oval 156">
              <a:extLst>
                <a:ext uri="{FF2B5EF4-FFF2-40B4-BE49-F238E27FC236}">
                  <a16:creationId xmlns:a16="http://schemas.microsoft.com/office/drawing/2014/main" id="{830D7EB5-4361-084C-BAF2-8D8B6FC31422}"/>
                </a:ext>
              </a:extLst>
            </p:cNvPr>
            <p:cNvSpPr>
              <a:spLocks noChangeAspect="1" noChangeArrowheads="1"/>
            </p:cNvSpPr>
            <p:nvPr/>
          </p:nvSpPr>
          <p:spPr bwMode="auto">
            <a:xfrm flipH="1">
              <a:off x="5232"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0" name="Oval 157">
              <a:extLst>
                <a:ext uri="{FF2B5EF4-FFF2-40B4-BE49-F238E27FC236}">
                  <a16:creationId xmlns:a16="http://schemas.microsoft.com/office/drawing/2014/main" id="{6FA62F6D-5FA6-7C44-BC22-903DF65BE754}"/>
                </a:ext>
              </a:extLst>
            </p:cNvPr>
            <p:cNvSpPr>
              <a:spLocks noChangeAspect="1" noChangeArrowheads="1"/>
            </p:cNvSpPr>
            <p:nvPr/>
          </p:nvSpPr>
          <p:spPr bwMode="auto">
            <a:xfrm flipH="1">
              <a:off x="5031"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1" name="Oval 158">
              <a:extLst>
                <a:ext uri="{FF2B5EF4-FFF2-40B4-BE49-F238E27FC236}">
                  <a16:creationId xmlns:a16="http://schemas.microsoft.com/office/drawing/2014/main" id="{E0AA26D7-A916-244F-A6F9-D8EBA25203E7}"/>
                </a:ext>
              </a:extLst>
            </p:cNvPr>
            <p:cNvSpPr>
              <a:spLocks noChangeAspect="1" noChangeArrowheads="1"/>
            </p:cNvSpPr>
            <p:nvPr/>
          </p:nvSpPr>
          <p:spPr bwMode="auto">
            <a:xfrm flipH="1">
              <a:off x="4831"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2" name="Oval 159">
              <a:extLst>
                <a:ext uri="{FF2B5EF4-FFF2-40B4-BE49-F238E27FC236}">
                  <a16:creationId xmlns:a16="http://schemas.microsoft.com/office/drawing/2014/main" id="{4B81F19F-A606-2541-B5C2-C6DC45F0CA61}"/>
                </a:ext>
              </a:extLst>
            </p:cNvPr>
            <p:cNvSpPr>
              <a:spLocks noChangeAspect="1" noChangeArrowheads="1"/>
            </p:cNvSpPr>
            <p:nvPr/>
          </p:nvSpPr>
          <p:spPr bwMode="auto">
            <a:xfrm flipH="1">
              <a:off x="4630"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3" name="Oval 160">
              <a:extLst>
                <a:ext uri="{FF2B5EF4-FFF2-40B4-BE49-F238E27FC236}">
                  <a16:creationId xmlns:a16="http://schemas.microsoft.com/office/drawing/2014/main" id="{582FFFFD-D3F8-7049-8192-8CB8EC8E15A3}"/>
                </a:ext>
              </a:extLst>
            </p:cNvPr>
            <p:cNvSpPr>
              <a:spLocks noChangeAspect="1" noChangeArrowheads="1"/>
            </p:cNvSpPr>
            <p:nvPr/>
          </p:nvSpPr>
          <p:spPr bwMode="auto">
            <a:xfrm flipH="1">
              <a:off x="4429"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4" name="Oval 161">
              <a:extLst>
                <a:ext uri="{FF2B5EF4-FFF2-40B4-BE49-F238E27FC236}">
                  <a16:creationId xmlns:a16="http://schemas.microsoft.com/office/drawing/2014/main" id="{5E254CF4-D03A-5B44-AF4B-AE744805317B}"/>
                </a:ext>
              </a:extLst>
            </p:cNvPr>
            <p:cNvSpPr>
              <a:spLocks noChangeAspect="1" noChangeArrowheads="1"/>
            </p:cNvSpPr>
            <p:nvPr/>
          </p:nvSpPr>
          <p:spPr bwMode="auto">
            <a:xfrm flipH="1">
              <a:off x="4228"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5" name="Oval 162">
              <a:extLst>
                <a:ext uri="{FF2B5EF4-FFF2-40B4-BE49-F238E27FC236}">
                  <a16:creationId xmlns:a16="http://schemas.microsoft.com/office/drawing/2014/main" id="{FE4A58E6-E62E-D44F-AF27-42E322E2027A}"/>
                </a:ext>
              </a:extLst>
            </p:cNvPr>
            <p:cNvSpPr>
              <a:spLocks noChangeAspect="1" noChangeArrowheads="1"/>
            </p:cNvSpPr>
            <p:nvPr/>
          </p:nvSpPr>
          <p:spPr bwMode="auto">
            <a:xfrm flipH="1">
              <a:off x="4027"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6" name="Oval 163">
              <a:extLst>
                <a:ext uri="{FF2B5EF4-FFF2-40B4-BE49-F238E27FC236}">
                  <a16:creationId xmlns:a16="http://schemas.microsoft.com/office/drawing/2014/main" id="{06F63943-B654-6440-AE2D-75786DA15ACC}"/>
                </a:ext>
              </a:extLst>
            </p:cNvPr>
            <p:cNvSpPr>
              <a:spLocks noChangeAspect="1" noChangeArrowheads="1"/>
            </p:cNvSpPr>
            <p:nvPr/>
          </p:nvSpPr>
          <p:spPr bwMode="auto">
            <a:xfrm flipH="1">
              <a:off x="3826"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7" name="Oval 164">
              <a:extLst>
                <a:ext uri="{FF2B5EF4-FFF2-40B4-BE49-F238E27FC236}">
                  <a16:creationId xmlns:a16="http://schemas.microsoft.com/office/drawing/2014/main" id="{BF47B4E4-8F14-E548-9820-F3DAADF8C78D}"/>
                </a:ext>
              </a:extLst>
            </p:cNvPr>
            <p:cNvSpPr>
              <a:spLocks noChangeAspect="1" noChangeArrowheads="1"/>
            </p:cNvSpPr>
            <p:nvPr/>
          </p:nvSpPr>
          <p:spPr bwMode="auto">
            <a:xfrm flipH="1">
              <a:off x="5341"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8" name="Oval 165">
              <a:extLst>
                <a:ext uri="{FF2B5EF4-FFF2-40B4-BE49-F238E27FC236}">
                  <a16:creationId xmlns:a16="http://schemas.microsoft.com/office/drawing/2014/main" id="{D33C99C8-6330-A345-9D66-F0F00F956B36}"/>
                </a:ext>
              </a:extLst>
            </p:cNvPr>
            <p:cNvSpPr>
              <a:spLocks noChangeAspect="1" noChangeArrowheads="1"/>
            </p:cNvSpPr>
            <p:nvPr/>
          </p:nvSpPr>
          <p:spPr bwMode="auto">
            <a:xfrm flipH="1">
              <a:off x="5140" y="2124"/>
              <a:ext cx="76"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69" name="Oval 166">
              <a:extLst>
                <a:ext uri="{FF2B5EF4-FFF2-40B4-BE49-F238E27FC236}">
                  <a16:creationId xmlns:a16="http://schemas.microsoft.com/office/drawing/2014/main" id="{DCE5CBD5-D2CA-944B-8A3E-BC31C6FD9CA3}"/>
                </a:ext>
              </a:extLst>
            </p:cNvPr>
            <p:cNvSpPr>
              <a:spLocks noChangeAspect="1" noChangeArrowheads="1"/>
            </p:cNvSpPr>
            <p:nvPr/>
          </p:nvSpPr>
          <p:spPr bwMode="auto">
            <a:xfrm flipH="1">
              <a:off x="4939"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0" name="Oval 167">
              <a:extLst>
                <a:ext uri="{FF2B5EF4-FFF2-40B4-BE49-F238E27FC236}">
                  <a16:creationId xmlns:a16="http://schemas.microsoft.com/office/drawing/2014/main" id="{899CCC27-6040-164E-9856-5970A278CC76}"/>
                </a:ext>
              </a:extLst>
            </p:cNvPr>
            <p:cNvSpPr>
              <a:spLocks noChangeAspect="1" noChangeArrowheads="1"/>
            </p:cNvSpPr>
            <p:nvPr/>
          </p:nvSpPr>
          <p:spPr bwMode="auto">
            <a:xfrm flipH="1">
              <a:off x="4738"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1" name="Oval 168">
              <a:extLst>
                <a:ext uri="{FF2B5EF4-FFF2-40B4-BE49-F238E27FC236}">
                  <a16:creationId xmlns:a16="http://schemas.microsoft.com/office/drawing/2014/main" id="{13945F5F-7DBF-C241-B13E-D23054667DFF}"/>
                </a:ext>
              </a:extLst>
            </p:cNvPr>
            <p:cNvSpPr>
              <a:spLocks noChangeAspect="1" noChangeArrowheads="1"/>
            </p:cNvSpPr>
            <p:nvPr/>
          </p:nvSpPr>
          <p:spPr bwMode="auto">
            <a:xfrm flipH="1">
              <a:off x="4537"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2" name="Oval 169">
              <a:extLst>
                <a:ext uri="{FF2B5EF4-FFF2-40B4-BE49-F238E27FC236}">
                  <a16:creationId xmlns:a16="http://schemas.microsoft.com/office/drawing/2014/main" id="{3570AA29-2407-C542-863C-217028F9DE86}"/>
                </a:ext>
              </a:extLst>
            </p:cNvPr>
            <p:cNvSpPr>
              <a:spLocks noChangeAspect="1" noChangeArrowheads="1"/>
            </p:cNvSpPr>
            <p:nvPr/>
          </p:nvSpPr>
          <p:spPr bwMode="auto">
            <a:xfrm flipH="1">
              <a:off x="4336"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3" name="Oval 170">
              <a:extLst>
                <a:ext uri="{FF2B5EF4-FFF2-40B4-BE49-F238E27FC236}">
                  <a16:creationId xmlns:a16="http://schemas.microsoft.com/office/drawing/2014/main" id="{2D1A7C4D-C5A2-B843-8068-7A1CEEF7F425}"/>
                </a:ext>
              </a:extLst>
            </p:cNvPr>
            <p:cNvSpPr>
              <a:spLocks noChangeAspect="1" noChangeArrowheads="1"/>
            </p:cNvSpPr>
            <p:nvPr/>
          </p:nvSpPr>
          <p:spPr bwMode="auto">
            <a:xfrm flipH="1">
              <a:off x="4136"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4" name="Oval 171">
              <a:extLst>
                <a:ext uri="{FF2B5EF4-FFF2-40B4-BE49-F238E27FC236}">
                  <a16:creationId xmlns:a16="http://schemas.microsoft.com/office/drawing/2014/main" id="{66C55E21-AF71-EC40-8EC9-0F17A2BC6D53}"/>
                </a:ext>
              </a:extLst>
            </p:cNvPr>
            <p:cNvSpPr>
              <a:spLocks noChangeAspect="1" noChangeArrowheads="1"/>
            </p:cNvSpPr>
            <p:nvPr/>
          </p:nvSpPr>
          <p:spPr bwMode="auto">
            <a:xfrm flipH="1">
              <a:off x="3935" y="2124"/>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5" name="Oval 172">
              <a:extLst>
                <a:ext uri="{FF2B5EF4-FFF2-40B4-BE49-F238E27FC236}">
                  <a16:creationId xmlns:a16="http://schemas.microsoft.com/office/drawing/2014/main" id="{9EC5FDA7-8206-3849-B0FB-3964364EDB0E}"/>
                </a:ext>
              </a:extLst>
            </p:cNvPr>
            <p:cNvSpPr>
              <a:spLocks noChangeAspect="1" noChangeArrowheads="1"/>
            </p:cNvSpPr>
            <p:nvPr/>
          </p:nvSpPr>
          <p:spPr bwMode="auto">
            <a:xfrm flipH="1">
              <a:off x="3734" y="2124"/>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6" name="Oval 173">
              <a:extLst>
                <a:ext uri="{FF2B5EF4-FFF2-40B4-BE49-F238E27FC236}">
                  <a16:creationId xmlns:a16="http://schemas.microsoft.com/office/drawing/2014/main" id="{B1C2935E-802D-0A46-93D2-5C4B7283673F}"/>
                </a:ext>
              </a:extLst>
            </p:cNvPr>
            <p:cNvSpPr>
              <a:spLocks noChangeAspect="1" noChangeArrowheads="1"/>
            </p:cNvSpPr>
            <p:nvPr/>
          </p:nvSpPr>
          <p:spPr bwMode="auto">
            <a:xfrm>
              <a:off x="3767"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7" name="Oval 174">
              <a:extLst>
                <a:ext uri="{FF2B5EF4-FFF2-40B4-BE49-F238E27FC236}">
                  <a16:creationId xmlns:a16="http://schemas.microsoft.com/office/drawing/2014/main" id="{94655844-5625-D945-82BE-C4679B2E1D64}"/>
                </a:ext>
              </a:extLst>
            </p:cNvPr>
            <p:cNvSpPr>
              <a:spLocks noChangeAspect="1" noChangeArrowheads="1"/>
            </p:cNvSpPr>
            <p:nvPr/>
          </p:nvSpPr>
          <p:spPr bwMode="auto">
            <a:xfrm>
              <a:off x="3968"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8" name="Oval 175">
              <a:extLst>
                <a:ext uri="{FF2B5EF4-FFF2-40B4-BE49-F238E27FC236}">
                  <a16:creationId xmlns:a16="http://schemas.microsoft.com/office/drawing/2014/main" id="{13C043D2-398C-7A4F-93D6-805153A95235}"/>
                </a:ext>
              </a:extLst>
            </p:cNvPr>
            <p:cNvSpPr>
              <a:spLocks noChangeAspect="1" noChangeArrowheads="1"/>
            </p:cNvSpPr>
            <p:nvPr/>
          </p:nvSpPr>
          <p:spPr bwMode="auto">
            <a:xfrm>
              <a:off x="4169"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79" name="Oval 176">
              <a:extLst>
                <a:ext uri="{FF2B5EF4-FFF2-40B4-BE49-F238E27FC236}">
                  <a16:creationId xmlns:a16="http://schemas.microsoft.com/office/drawing/2014/main" id="{BF715B37-AC3A-CF40-95AE-DDE94A103469}"/>
                </a:ext>
              </a:extLst>
            </p:cNvPr>
            <p:cNvSpPr>
              <a:spLocks noChangeAspect="1" noChangeArrowheads="1"/>
            </p:cNvSpPr>
            <p:nvPr/>
          </p:nvSpPr>
          <p:spPr bwMode="auto">
            <a:xfrm>
              <a:off x="4370"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0" name="Oval 177">
              <a:extLst>
                <a:ext uri="{FF2B5EF4-FFF2-40B4-BE49-F238E27FC236}">
                  <a16:creationId xmlns:a16="http://schemas.microsoft.com/office/drawing/2014/main" id="{54ACAE21-385D-524F-ADAD-3A630E6F24A2}"/>
                </a:ext>
              </a:extLst>
            </p:cNvPr>
            <p:cNvSpPr>
              <a:spLocks noChangeAspect="1" noChangeArrowheads="1"/>
            </p:cNvSpPr>
            <p:nvPr/>
          </p:nvSpPr>
          <p:spPr bwMode="auto">
            <a:xfrm>
              <a:off x="4571"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1" name="Oval 178">
              <a:extLst>
                <a:ext uri="{FF2B5EF4-FFF2-40B4-BE49-F238E27FC236}">
                  <a16:creationId xmlns:a16="http://schemas.microsoft.com/office/drawing/2014/main" id="{4DAF5A9E-C793-9C41-B447-D7CB24D28329}"/>
                </a:ext>
              </a:extLst>
            </p:cNvPr>
            <p:cNvSpPr>
              <a:spLocks noChangeAspect="1" noChangeArrowheads="1"/>
            </p:cNvSpPr>
            <p:nvPr/>
          </p:nvSpPr>
          <p:spPr bwMode="auto">
            <a:xfrm>
              <a:off x="4772"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2" name="Oval 179">
              <a:extLst>
                <a:ext uri="{FF2B5EF4-FFF2-40B4-BE49-F238E27FC236}">
                  <a16:creationId xmlns:a16="http://schemas.microsoft.com/office/drawing/2014/main" id="{65A582FF-3281-8047-8870-1AC2EC1BBD65}"/>
                </a:ext>
              </a:extLst>
            </p:cNvPr>
            <p:cNvSpPr>
              <a:spLocks noChangeAspect="1" noChangeArrowheads="1"/>
            </p:cNvSpPr>
            <p:nvPr/>
          </p:nvSpPr>
          <p:spPr bwMode="auto">
            <a:xfrm>
              <a:off x="4972"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3" name="Oval 180">
              <a:extLst>
                <a:ext uri="{FF2B5EF4-FFF2-40B4-BE49-F238E27FC236}">
                  <a16:creationId xmlns:a16="http://schemas.microsoft.com/office/drawing/2014/main" id="{831866BE-CD94-A54D-ABB0-072FA2B72916}"/>
                </a:ext>
              </a:extLst>
            </p:cNvPr>
            <p:cNvSpPr>
              <a:spLocks noChangeAspect="1" noChangeArrowheads="1"/>
            </p:cNvSpPr>
            <p:nvPr/>
          </p:nvSpPr>
          <p:spPr bwMode="auto">
            <a:xfrm>
              <a:off x="5173"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4" name="Oval 181">
              <a:extLst>
                <a:ext uri="{FF2B5EF4-FFF2-40B4-BE49-F238E27FC236}">
                  <a16:creationId xmlns:a16="http://schemas.microsoft.com/office/drawing/2014/main" id="{FF949EDE-25B6-3C45-88F5-B23241571EEE}"/>
                </a:ext>
              </a:extLst>
            </p:cNvPr>
            <p:cNvSpPr>
              <a:spLocks noChangeAspect="1" noChangeArrowheads="1"/>
            </p:cNvSpPr>
            <p:nvPr/>
          </p:nvSpPr>
          <p:spPr bwMode="auto">
            <a:xfrm>
              <a:off x="5374"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5" name="Oval 182">
              <a:extLst>
                <a:ext uri="{FF2B5EF4-FFF2-40B4-BE49-F238E27FC236}">
                  <a16:creationId xmlns:a16="http://schemas.microsoft.com/office/drawing/2014/main" id="{2308C78B-B3BD-1249-909A-BC97D797CD89}"/>
                </a:ext>
              </a:extLst>
            </p:cNvPr>
            <p:cNvSpPr>
              <a:spLocks noChangeAspect="1" noChangeArrowheads="1"/>
            </p:cNvSpPr>
            <p:nvPr/>
          </p:nvSpPr>
          <p:spPr bwMode="auto">
            <a:xfrm>
              <a:off x="3860"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6" name="Oval 183">
              <a:extLst>
                <a:ext uri="{FF2B5EF4-FFF2-40B4-BE49-F238E27FC236}">
                  <a16:creationId xmlns:a16="http://schemas.microsoft.com/office/drawing/2014/main" id="{503DA9DB-98B5-994E-AABE-B1AF533FF132}"/>
                </a:ext>
              </a:extLst>
            </p:cNvPr>
            <p:cNvSpPr>
              <a:spLocks noChangeAspect="1" noChangeArrowheads="1"/>
            </p:cNvSpPr>
            <p:nvPr/>
          </p:nvSpPr>
          <p:spPr bwMode="auto">
            <a:xfrm>
              <a:off x="4061"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7" name="Oval 184">
              <a:extLst>
                <a:ext uri="{FF2B5EF4-FFF2-40B4-BE49-F238E27FC236}">
                  <a16:creationId xmlns:a16="http://schemas.microsoft.com/office/drawing/2014/main" id="{E1F4795D-5A28-8E47-BC90-89E5D0B3E583}"/>
                </a:ext>
              </a:extLst>
            </p:cNvPr>
            <p:cNvSpPr>
              <a:spLocks noChangeAspect="1" noChangeArrowheads="1"/>
            </p:cNvSpPr>
            <p:nvPr/>
          </p:nvSpPr>
          <p:spPr bwMode="auto">
            <a:xfrm>
              <a:off x="4262"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8" name="Oval 185">
              <a:extLst>
                <a:ext uri="{FF2B5EF4-FFF2-40B4-BE49-F238E27FC236}">
                  <a16:creationId xmlns:a16="http://schemas.microsoft.com/office/drawing/2014/main" id="{7C543834-240C-D446-86E2-7673320893FD}"/>
                </a:ext>
              </a:extLst>
            </p:cNvPr>
            <p:cNvSpPr>
              <a:spLocks noChangeAspect="1" noChangeArrowheads="1"/>
            </p:cNvSpPr>
            <p:nvPr/>
          </p:nvSpPr>
          <p:spPr bwMode="auto">
            <a:xfrm>
              <a:off x="4462"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89" name="Oval 186">
              <a:extLst>
                <a:ext uri="{FF2B5EF4-FFF2-40B4-BE49-F238E27FC236}">
                  <a16:creationId xmlns:a16="http://schemas.microsoft.com/office/drawing/2014/main" id="{0ADFF02F-10EB-5740-B88E-7B9BD5079CB6}"/>
                </a:ext>
              </a:extLst>
            </p:cNvPr>
            <p:cNvSpPr>
              <a:spLocks noChangeAspect="1" noChangeArrowheads="1"/>
            </p:cNvSpPr>
            <p:nvPr/>
          </p:nvSpPr>
          <p:spPr bwMode="auto">
            <a:xfrm>
              <a:off x="4663"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0" name="Oval 187">
              <a:extLst>
                <a:ext uri="{FF2B5EF4-FFF2-40B4-BE49-F238E27FC236}">
                  <a16:creationId xmlns:a16="http://schemas.microsoft.com/office/drawing/2014/main" id="{A21A8865-633F-C442-8584-8153C28DA8E8}"/>
                </a:ext>
              </a:extLst>
            </p:cNvPr>
            <p:cNvSpPr>
              <a:spLocks noChangeAspect="1" noChangeArrowheads="1"/>
            </p:cNvSpPr>
            <p:nvPr/>
          </p:nvSpPr>
          <p:spPr bwMode="auto">
            <a:xfrm>
              <a:off x="4864"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1" name="Oval 188">
              <a:extLst>
                <a:ext uri="{FF2B5EF4-FFF2-40B4-BE49-F238E27FC236}">
                  <a16:creationId xmlns:a16="http://schemas.microsoft.com/office/drawing/2014/main" id="{EF379C59-BAD5-014B-8CC4-DE0A5BEBCFA2}"/>
                </a:ext>
              </a:extLst>
            </p:cNvPr>
            <p:cNvSpPr>
              <a:spLocks noChangeAspect="1" noChangeArrowheads="1"/>
            </p:cNvSpPr>
            <p:nvPr/>
          </p:nvSpPr>
          <p:spPr bwMode="auto">
            <a:xfrm>
              <a:off x="5065"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2" name="Oval 189">
              <a:extLst>
                <a:ext uri="{FF2B5EF4-FFF2-40B4-BE49-F238E27FC236}">
                  <a16:creationId xmlns:a16="http://schemas.microsoft.com/office/drawing/2014/main" id="{FB302300-9629-C343-A5F4-0D2043AA64B8}"/>
                </a:ext>
              </a:extLst>
            </p:cNvPr>
            <p:cNvSpPr>
              <a:spLocks noChangeAspect="1" noChangeArrowheads="1"/>
            </p:cNvSpPr>
            <p:nvPr/>
          </p:nvSpPr>
          <p:spPr bwMode="auto">
            <a:xfrm>
              <a:off x="5266" y="2210"/>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3" name="Oval 190">
              <a:extLst>
                <a:ext uri="{FF2B5EF4-FFF2-40B4-BE49-F238E27FC236}">
                  <a16:creationId xmlns:a16="http://schemas.microsoft.com/office/drawing/2014/main" id="{B2A81B08-72F9-4D4E-970C-1CE11F1E9726}"/>
                </a:ext>
              </a:extLst>
            </p:cNvPr>
            <p:cNvSpPr>
              <a:spLocks noChangeAspect="1" noChangeArrowheads="1"/>
            </p:cNvSpPr>
            <p:nvPr/>
          </p:nvSpPr>
          <p:spPr bwMode="auto">
            <a:xfrm>
              <a:off x="5466" y="2210"/>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4" name="Oval 191">
              <a:extLst>
                <a:ext uri="{FF2B5EF4-FFF2-40B4-BE49-F238E27FC236}">
                  <a16:creationId xmlns:a16="http://schemas.microsoft.com/office/drawing/2014/main" id="{DF328328-8E19-1B44-B77D-E5C698DFBB52}"/>
                </a:ext>
              </a:extLst>
            </p:cNvPr>
            <p:cNvSpPr>
              <a:spLocks noChangeAspect="1" noChangeArrowheads="1"/>
            </p:cNvSpPr>
            <p:nvPr/>
          </p:nvSpPr>
          <p:spPr bwMode="auto">
            <a:xfrm flipH="1">
              <a:off x="5433"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5" name="Oval 192">
              <a:extLst>
                <a:ext uri="{FF2B5EF4-FFF2-40B4-BE49-F238E27FC236}">
                  <a16:creationId xmlns:a16="http://schemas.microsoft.com/office/drawing/2014/main" id="{8427DE50-F191-1845-9CD7-0B0DE48D80CB}"/>
                </a:ext>
              </a:extLst>
            </p:cNvPr>
            <p:cNvSpPr>
              <a:spLocks noChangeAspect="1" noChangeArrowheads="1"/>
            </p:cNvSpPr>
            <p:nvPr/>
          </p:nvSpPr>
          <p:spPr bwMode="auto">
            <a:xfrm flipH="1">
              <a:off x="5232"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6" name="Oval 193">
              <a:extLst>
                <a:ext uri="{FF2B5EF4-FFF2-40B4-BE49-F238E27FC236}">
                  <a16:creationId xmlns:a16="http://schemas.microsoft.com/office/drawing/2014/main" id="{32378AB3-0C28-9848-93CB-8FF2A090B5FA}"/>
                </a:ext>
              </a:extLst>
            </p:cNvPr>
            <p:cNvSpPr>
              <a:spLocks noChangeAspect="1" noChangeArrowheads="1"/>
            </p:cNvSpPr>
            <p:nvPr/>
          </p:nvSpPr>
          <p:spPr bwMode="auto">
            <a:xfrm flipH="1">
              <a:off x="5031"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7" name="Oval 194">
              <a:extLst>
                <a:ext uri="{FF2B5EF4-FFF2-40B4-BE49-F238E27FC236}">
                  <a16:creationId xmlns:a16="http://schemas.microsoft.com/office/drawing/2014/main" id="{5BD52E41-345F-AC4C-BFA5-0A2F2809931A}"/>
                </a:ext>
              </a:extLst>
            </p:cNvPr>
            <p:cNvSpPr>
              <a:spLocks noChangeAspect="1" noChangeArrowheads="1"/>
            </p:cNvSpPr>
            <p:nvPr/>
          </p:nvSpPr>
          <p:spPr bwMode="auto">
            <a:xfrm flipH="1">
              <a:off x="4831" y="2277"/>
              <a:ext cx="76"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8" name="Oval 195">
              <a:extLst>
                <a:ext uri="{FF2B5EF4-FFF2-40B4-BE49-F238E27FC236}">
                  <a16:creationId xmlns:a16="http://schemas.microsoft.com/office/drawing/2014/main" id="{854107FF-6FFF-BC4D-9CDE-68C1449579C6}"/>
                </a:ext>
              </a:extLst>
            </p:cNvPr>
            <p:cNvSpPr>
              <a:spLocks noChangeAspect="1" noChangeArrowheads="1"/>
            </p:cNvSpPr>
            <p:nvPr/>
          </p:nvSpPr>
          <p:spPr bwMode="auto">
            <a:xfrm flipH="1">
              <a:off x="4630"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199" name="Oval 196">
              <a:extLst>
                <a:ext uri="{FF2B5EF4-FFF2-40B4-BE49-F238E27FC236}">
                  <a16:creationId xmlns:a16="http://schemas.microsoft.com/office/drawing/2014/main" id="{EC67E772-610A-F446-9FD0-812DA4DFC91D}"/>
                </a:ext>
              </a:extLst>
            </p:cNvPr>
            <p:cNvSpPr>
              <a:spLocks noChangeAspect="1" noChangeArrowheads="1"/>
            </p:cNvSpPr>
            <p:nvPr/>
          </p:nvSpPr>
          <p:spPr bwMode="auto">
            <a:xfrm flipH="1">
              <a:off x="4429"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0" name="Oval 197">
              <a:extLst>
                <a:ext uri="{FF2B5EF4-FFF2-40B4-BE49-F238E27FC236}">
                  <a16:creationId xmlns:a16="http://schemas.microsoft.com/office/drawing/2014/main" id="{A02EA1B4-1177-6349-8A75-29D9B8403AF0}"/>
                </a:ext>
              </a:extLst>
            </p:cNvPr>
            <p:cNvSpPr>
              <a:spLocks noChangeAspect="1" noChangeArrowheads="1"/>
            </p:cNvSpPr>
            <p:nvPr/>
          </p:nvSpPr>
          <p:spPr bwMode="auto">
            <a:xfrm flipH="1">
              <a:off x="4228"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1" name="Oval 198">
              <a:extLst>
                <a:ext uri="{FF2B5EF4-FFF2-40B4-BE49-F238E27FC236}">
                  <a16:creationId xmlns:a16="http://schemas.microsoft.com/office/drawing/2014/main" id="{58A6AB35-496E-3B41-B8F5-35D7D772019C}"/>
                </a:ext>
              </a:extLst>
            </p:cNvPr>
            <p:cNvSpPr>
              <a:spLocks noChangeAspect="1" noChangeArrowheads="1"/>
            </p:cNvSpPr>
            <p:nvPr/>
          </p:nvSpPr>
          <p:spPr bwMode="auto">
            <a:xfrm flipH="1">
              <a:off x="4027" y="2277"/>
              <a:ext cx="77"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2" name="Oval 199">
              <a:extLst>
                <a:ext uri="{FF2B5EF4-FFF2-40B4-BE49-F238E27FC236}">
                  <a16:creationId xmlns:a16="http://schemas.microsoft.com/office/drawing/2014/main" id="{91119F16-02FE-7E43-83DF-D4A5A6606360}"/>
                </a:ext>
              </a:extLst>
            </p:cNvPr>
            <p:cNvSpPr>
              <a:spLocks noChangeAspect="1" noChangeArrowheads="1"/>
            </p:cNvSpPr>
            <p:nvPr/>
          </p:nvSpPr>
          <p:spPr bwMode="auto">
            <a:xfrm flipH="1">
              <a:off x="3826"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3" name="Oval 200">
              <a:extLst>
                <a:ext uri="{FF2B5EF4-FFF2-40B4-BE49-F238E27FC236}">
                  <a16:creationId xmlns:a16="http://schemas.microsoft.com/office/drawing/2014/main" id="{99D437EF-87E2-6E4D-A9E0-10C8893CBCE8}"/>
                </a:ext>
              </a:extLst>
            </p:cNvPr>
            <p:cNvSpPr>
              <a:spLocks noChangeAspect="1" noChangeArrowheads="1"/>
            </p:cNvSpPr>
            <p:nvPr/>
          </p:nvSpPr>
          <p:spPr bwMode="auto">
            <a:xfrm flipH="1">
              <a:off x="5341"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4" name="Oval 201">
              <a:extLst>
                <a:ext uri="{FF2B5EF4-FFF2-40B4-BE49-F238E27FC236}">
                  <a16:creationId xmlns:a16="http://schemas.microsoft.com/office/drawing/2014/main" id="{2CEDB9A0-7C8B-F840-BADA-FEFC292FAA57}"/>
                </a:ext>
              </a:extLst>
            </p:cNvPr>
            <p:cNvSpPr>
              <a:spLocks noChangeAspect="1" noChangeArrowheads="1"/>
            </p:cNvSpPr>
            <p:nvPr/>
          </p:nvSpPr>
          <p:spPr bwMode="auto">
            <a:xfrm flipH="1">
              <a:off x="5140"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5" name="Oval 202">
              <a:extLst>
                <a:ext uri="{FF2B5EF4-FFF2-40B4-BE49-F238E27FC236}">
                  <a16:creationId xmlns:a16="http://schemas.microsoft.com/office/drawing/2014/main" id="{EFD0CCD0-68C6-9849-A4DB-3F85067FEB4A}"/>
                </a:ext>
              </a:extLst>
            </p:cNvPr>
            <p:cNvSpPr>
              <a:spLocks noChangeAspect="1" noChangeArrowheads="1"/>
            </p:cNvSpPr>
            <p:nvPr/>
          </p:nvSpPr>
          <p:spPr bwMode="auto">
            <a:xfrm flipH="1">
              <a:off x="4939"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6" name="Oval 203">
              <a:extLst>
                <a:ext uri="{FF2B5EF4-FFF2-40B4-BE49-F238E27FC236}">
                  <a16:creationId xmlns:a16="http://schemas.microsoft.com/office/drawing/2014/main" id="{66178D5A-839A-4148-B820-C54AFF5A4D5C}"/>
                </a:ext>
              </a:extLst>
            </p:cNvPr>
            <p:cNvSpPr>
              <a:spLocks noChangeAspect="1" noChangeArrowheads="1"/>
            </p:cNvSpPr>
            <p:nvPr/>
          </p:nvSpPr>
          <p:spPr bwMode="auto">
            <a:xfrm flipH="1">
              <a:off x="4738"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7" name="Oval 204">
              <a:extLst>
                <a:ext uri="{FF2B5EF4-FFF2-40B4-BE49-F238E27FC236}">
                  <a16:creationId xmlns:a16="http://schemas.microsoft.com/office/drawing/2014/main" id="{9EA6E22B-243E-8440-A71F-9D9A4F2AF82D}"/>
                </a:ext>
              </a:extLst>
            </p:cNvPr>
            <p:cNvSpPr>
              <a:spLocks noChangeAspect="1" noChangeArrowheads="1"/>
            </p:cNvSpPr>
            <p:nvPr/>
          </p:nvSpPr>
          <p:spPr bwMode="auto">
            <a:xfrm flipH="1">
              <a:off x="4537"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8" name="Oval 205">
              <a:extLst>
                <a:ext uri="{FF2B5EF4-FFF2-40B4-BE49-F238E27FC236}">
                  <a16:creationId xmlns:a16="http://schemas.microsoft.com/office/drawing/2014/main" id="{E3703611-74A4-FF48-AD0D-2A11BD68D28A}"/>
                </a:ext>
              </a:extLst>
            </p:cNvPr>
            <p:cNvSpPr>
              <a:spLocks noChangeAspect="1" noChangeArrowheads="1"/>
            </p:cNvSpPr>
            <p:nvPr/>
          </p:nvSpPr>
          <p:spPr bwMode="auto">
            <a:xfrm flipH="1">
              <a:off x="4336"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09" name="Oval 206">
              <a:extLst>
                <a:ext uri="{FF2B5EF4-FFF2-40B4-BE49-F238E27FC236}">
                  <a16:creationId xmlns:a16="http://schemas.microsoft.com/office/drawing/2014/main" id="{79244A00-B4BE-C04C-94F3-F78DE35252E3}"/>
                </a:ext>
              </a:extLst>
            </p:cNvPr>
            <p:cNvSpPr>
              <a:spLocks noChangeAspect="1" noChangeArrowheads="1"/>
            </p:cNvSpPr>
            <p:nvPr/>
          </p:nvSpPr>
          <p:spPr bwMode="auto">
            <a:xfrm flipH="1">
              <a:off x="4136"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0" name="Oval 207">
              <a:extLst>
                <a:ext uri="{FF2B5EF4-FFF2-40B4-BE49-F238E27FC236}">
                  <a16:creationId xmlns:a16="http://schemas.microsoft.com/office/drawing/2014/main" id="{E07D9FE2-B511-604A-AE2E-CF46CCF11465}"/>
                </a:ext>
              </a:extLst>
            </p:cNvPr>
            <p:cNvSpPr>
              <a:spLocks noChangeAspect="1" noChangeArrowheads="1"/>
            </p:cNvSpPr>
            <p:nvPr/>
          </p:nvSpPr>
          <p:spPr bwMode="auto">
            <a:xfrm flipH="1">
              <a:off x="3935" y="2277"/>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1" name="Oval 208">
              <a:extLst>
                <a:ext uri="{FF2B5EF4-FFF2-40B4-BE49-F238E27FC236}">
                  <a16:creationId xmlns:a16="http://schemas.microsoft.com/office/drawing/2014/main" id="{0EAA95B2-6980-294D-AD06-E678898D4D71}"/>
                </a:ext>
              </a:extLst>
            </p:cNvPr>
            <p:cNvSpPr>
              <a:spLocks noChangeAspect="1" noChangeArrowheads="1"/>
            </p:cNvSpPr>
            <p:nvPr/>
          </p:nvSpPr>
          <p:spPr bwMode="auto">
            <a:xfrm flipH="1">
              <a:off x="3734" y="2277"/>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2" name="Oval 209">
              <a:extLst>
                <a:ext uri="{FF2B5EF4-FFF2-40B4-BE49-F238E27FC236}">
                  <a16:creationId xmlns:a16="http://schemas.microsoft.com/office/drawing/2014/main" id="{80B9084A-25D2-674D-95BA-B22EAEAD506A}"/>
                </a:ext>
              </a:extLst>
            </p:cNvPr>
            <p:cNvSpPr>
              <a:spLocks noChangeAspect="1" noChangeArrowheads="1"/>
            </p:cNvSpPr>
            <p:nvPr/>
          </p:nvSpPr>
          <p:spPr bwMode="auto">
            <a:xfrm>
              <a:off x="3767"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3" name="Oval 210">
              <a:extLst>
                <a:ext uri="{FF2B5EF4-FFF2-40B4-BE49-F238E27FC236}">
                  <a16:creationId xmlns:a16="http://schemas.microsoft.com/office/drawing/2014/main" id="{B658DD0E-4479-D240-8EA7-7E3C99CA8B6C}"/>
                </a:ext>
              </a:extLst>
            </p:cNvPr>
            <p:cNvSpPr>
              <a:spLocks noChangeAspect="1" noChangeArrowheads="1"/>
            </p:cNvSpPr>
            <p:nvPr/>
          </p:nvSpPr>
          <p:spPr bwMode="auto">
            <a:xfrm>
              <a:off x="3968"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4" name="Oval 211">
              <a:extLst>
                <a:ext uri="{FF2B5EF4-FFF2-40B4-BE49-F238E27FC236}">
                  <a16:creationId xmlns:a16="http://schemas.microsoft.com/office/drawing/2014/main" id="{801C31A0-DE38-3847-A361-0D15BD885F77}"/>
                </a:ext>
              </a:extLst>
            </p:cNvPr>
            <p:cNvSpPr>
              <a:spLocks noChangeAspect="1" noChangeArrowheads="1"/>
            </p:cNvSpPr>
            <p:nvPr/>
          </p:nvSpPr>
          <p:spPr bwMode="auto">
            <a:xfrm>
              <a:off x="4169"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5" name="Oval 212">
              <a:extLst>
                <a:ext uri="{FF2B5EF4-FFF2-40B4-BE49-F238E27FC236}">
                  <a16:creationId xmlns:a16="http://schemas.microsoft.com/office/drawing/2014/main" id="{1727D7E1-0B6F-654E-B6A9-40B80E6909FA}"/>
                </a:ext>
              </a:extLst>
            </p:cNvPr>
            <p:cNvSpPr>
              <a:spLocks noChangeAspect="1" noChangeArrowheads="1"/>
            </p:cNvSpPr>
            <p:nvPr/>
          </p:nvSpPr>
          <p:spPr bwMode="auto">
            <a:xfrm>
              <a:off x="4370"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6" name="Oval 213">
              <a:extLst>
                <a:ext uri="{FF2B5EF4-FFF2-40B4-BE49-F238E27FC236}">
                  <a16:creationId xmlns:a16="http://schemas.microsoft.com/office/drawing/2014/main" id="{C5BF3A84-B041-9443-909D-7E68062D65A7}"/>
                </a:ext>
              </a:extLst>
            </p:cNvPr>
            <p:cNvSpPr>
              <a:spLocks noChangeAspect="1" noChangeArrowheads="1"/>
            </p:cNvSpPr>
            <p:nvPr/>
          </p:nvSpPr>
          <p:spPr bwMode="auto">
            <a:xfrm>
              <a:off x="4571"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7" name="Oval 214">
              <a:extLst>
                <a:ext uri="{FF2B5EF4-FFF2-40B4-BE49-F238E27FC236}">
                  <a16:creationId xmlns:a16="http://schemas.microsoft.com/office/drawing/2014/main" id="{8AEDC82C-86F8-AC44-8DF4-374F7AEC4D62}"/>
                </a:ext>
              </a:extLst>
            </p:cNvPr>
            <p:cNvSpPr>
              <a:spLocks noChangeAspect="1" noChangeArrowheads="1"/>
            </p:cNvSpPr>
            <p:nvPr/>
          </p:nvSpPr>
          <p:spPr bwMode="auto">
            <a:xfrm>
              <a:off x="4772"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8" name="Oval 215">
              <a:extLst>
                <a:ext uri="{FF2B5EF4-FFF2-40B4-BE49-F238E27FC236}">
                  <a16:creationId xmlns:a16="http://schemas.microsoft.com/office/drawing/2014/main" id="{F1A99765-5492-594D-8D83-BE0FA201018C}"/>
                </a:ext>
              </a:extLst>
            </p:cNvPr>
            <p:cNvSpPr>
              <a:spLocks noChangeAspect="1" noChangeArrowheads="1"/>
            </p:cNvSpPr>
            <p:nvPr/>
          </p:nvSpPr>
          <p:spPr bwMode="auto">
            <a:xfrm>
              <a:off x="4972"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19" name="Oval 216">
              <a:extLst>
                <a:ext uri="{FF2B5EF4-FFF2-40B4-BE49-F238E27FC236}">
                  <a16:creationId xmlns:a16="http://schemas.microsoft.com/office/drawing/2014/main" id="{BE68136B-0CC5-6447-A8BC-EF1D2B390000}"/>
                </a:ext>
              </a:extLst>
            </p:cNvPr>
            <p:cNvSpPr>
              <a:spLocks noChangeAspect="1" noChangeArrowheads="1"/>
            </p:cNvSpPr>
            <p:nvPr/>
          </p:nvSpPr>
          <p:spPr bwMode="auto">
            <a:xfrm>
              <a:off x="5173" y="2363"/>
              <a:ext cx="77"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0" name="Oval 217">
              <a:extLst>
                <a:ext uri="{FF2B5EF4-FFF2-40B4-BE49-F238E27FC236}">
                  <a16:creationId xmlns:a16="http://schemas.microsoft.com/office/drawing/2014/main" id="{EB94E0AF-395F-0D4B-A2B7-7550116A87E9}"/>
                </a:ext>
              </a:extLst>
            </p:cNvPr>
            <p:cNvSpPr>
              <a:spLocks noChangeAspect="1" noChangeArrowheads="1"/>
            </p:cNvSpPr>
            <p:nvPr/>
          </p:nvSpPr>
          <p:spPr bwMode="auto">
            <a:xfrm>
              <a:off x="5374"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1" name="Oval 218">
              <a:extLst>
                <a:ext uri="{FF2B5EF4-FFF2-40B4-BE49-F238E27FC236}">
                  <a16:creationId xmlns:a16="http://schemas.microsoft.com/office/drawing/2014/main" id="{C9BE5838-62F3-E241-B99A-DFEA3741D244}"/>
                </a:ext>
              </a:extLst>
            </p:cNvPr>
            <p:cNvSpPr>
              <a:spLocks noChangeAspect="1" noChangeArrowheads="1"/>
            </p:cNvSpPr>
            <p:nvPr/>
          </p:nvSpPr>
          <p:spPr bwMode="auto">
            <a:xfrm>
              <a:off x="3860"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2" name="Oval 219">
              <a:extLst>
                <a:ext uri="{FF2B5EF4-FFF2-40B4-BE49-F238E27FC236}">
                  <a16:creationId xmlns:a16="http://schemas.microsoft.com/office/drawing/2014/main" id="{DEC04E59-2947-A64B-AA76-8F3BF1303C0C}"/>
                </a:ext>
              </a:extLst>
            </p:cNvPr>
            <p:cNvSpPr>
              <a:spLocks noChangeAspect="1" noChangeArrowheads="1"/>
            </p:cNvSpPr>
            <p:nvPr/>
          </p:nvSpPr>
          <p:spPr bwMode="auto">
            <a:xfrm>
              <a:off x="4061"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3" name="Oval 220">
              <a:extLst>
                <a:ext uri="{FF2B5EF4-FFF2-40B4-BE49-F238E27FC236}">
                  <a16:creationId xmlns:a16="http://schemas.microsoft.com/office/drawing/2014/main" id="{0C36F0C0-6503-6348-9591-685FBC72C1B5}"/>
                </a:ext>
              </a:extLst>
            </p:cNvPr>
            <p:cNvSpPr>
              <a:spLocks noChangeAspect="1" noChangeArrowheads="1"/>
            </p:cNvSpPr>
            <p:nvPr/>
          </p:nvSpPr>
          <p:spPr bwMode="auto">
            <a:xfrm>
              <a:off x="4262"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4" name="Oval 221">
              <a:extLst>
                <a:ext uri="{FF2B5EF4-FFF2-40B4-BE49-F238E27FC236}">
                  <a16:creationId xmlns:a16="http://schemas.microsoft.com/office/drawing/2014/main" id="{E4CA15F7-7CB9-F74F-BA95-52B69D606DE4}"/>
                </a:ext>
              </a:extLst>
            </p:cNvPr>
            <p:cNvSpPr>
              <a:spLocks noChangeAspect="1" noChangeArrowheads="1"/>
            </p:cNvSpPr>
            <p:nvPr/>
          </p:nvSpPr>
          <p:spPr bwMode="auto">
            <a:xfrm>
              <a:off x="4462" y="2363"/>
              <a:ext cx="77"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5" name="Oval 222">
              <a:extLst>
                <a:ext uri="{FF2B5EF4-FFF2-40B4-BE49-F238E27FC236}">
                  <a16:creationId xmlns:a16="http://schemas.microsoft.com/office/drawing/2014/main" id="{6776CA40-B782-014D-A455-89CB54176EC6}"/>
                </a:ext>
              </a:extLst>
            </p:cNvPr>
            <p:cNvSpPr>
              <a:spLocks noChangeAspect="1" noChangeArrowheads="1"/>
            </p:cNvSpPr>
            <p:nvPr/>
          </p:nvSpPr>
          <p:spPr bwMode="auto">
            <a:xfrm>
              <a:off x="4663"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6" name="Oval 223">
              <a:extLst>
                <a:ext uri="{FF2B5EF4-FFF2-40B4-BE49-F238E27FC236}">
                  <a16:creationId xmlns:a16="http://schemas.microsoft.com/office/drawing/2014/main" id="{02500272-9B58-B94C-801E-D611759FB327}"/>
                </a:ext>
              </a:extLst>
            </p:cNvPr>
            <p:cNvSpPr>
              <a:spLocks noChangeAspect="1" noChangeArrowheads="1"/>
            </p:cNvSpPr>
            <p:nvPr/>
          </p:nvSpPr>
          <p:spPr bwMode="auto">
            <a:xfrm>
              <a:off x="4864"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7" name="Oval 224">
              <a:extLst>
                <a:ext uri="{FF2B5EF4-FFF2-40B4-BE49-F238E27FC236}">
                  <a16:creationId xmlns:a16="http://schemas.microsoft.com/office/drawing/2014/main" id="{55E616C2-4DAA-0A4B-A944-58FE46DB1798}"/>
                </a:ext>
              </a:extLst>
            </p:cNvPr>
            <p:cNvSpPr>
              <a:spLocks noChangeAspect="1" noChangeArrowheads="1"/>
            </p:cNvSpPr>
            <p:nvPr/>
          </p:nvSpPr>
          <p:spPr bwMode="auto">
            <a:xfrm>
              <a:off x="5065"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8" name="Oval 225">
              <a:extLst>
                <a:ext uri="{FF2B5EF4-FFF2-40B4-BE49-F238E27FC236}">
                  <a16:creationId xmlns:a16="http://schemas.microsoft.com/office/drawing/2014/main" id="{FD6322A4-3389-5B4D-A55D-13B9911576F0}"/>
                </a:ext>
              </a:extLst>
            </p:cNvPr>
            <p:cNvSpPr>
              <a:spLocks noChangeAspect="1" noChangeArrowheads="1"/>
            </p:cNvSpPr>
            <p:nvPr/>
          </p:nvSpPr>
          <p:spPr bwMode="auto">
            <a:xfrm>
              <a:off x="5266" y="2363"/>
              <a:ext cx="76"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29" name="Oval 226">
              <a:extLst>
                <a:ext uri="{FF2B5EF4-FFF2-40B4-BE49-F238E27FC236}">
                  <a16:creationId xmlns:a16="http://schemas.microsoft.com/office/drawing/2014/main" id="{65E169C0-96D7-A84F-BF89-8ECB9CDB05E7}"/>
                </a:ext>
              </a:extLst>
            </p:cNvPr>
            <p:cNvSpPr>
              <a:spLocks noChangeAspect="1" noChangeArrowheads="1"/>
            </p:cNvSpPr>
            <p:nvPr/>
          </p:nvSpPr>
          <p:spPr bwMode="auto">
            <a:xfrm>
              <a:off x="5466" y="2363"/>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0" name="Line 227">
              <a:extLst>
                <a:ext uri="{FF2B5EF4-FFF2-40B4-BE49-F238E27FC236}">
                  <a16:creationId xmlns:a16="http://schemas.microsoft.com/office/drawing/2014/main" id="{F2C5580A-B005-834C-A163-EC6011F39340}"/>
                </a:ext>
              </a:extLst>
            </p:cNvPr>
            <p:cNvSpPr>
              <a:spLocks noChangeAspect="1" noChangeShapeType="1"/>
            </p:cNvSpPr>
            <p:nvPr/>
          </p:nvSpPr>
          <p:spPr bwMode="auto">
            <a:xfrm>
              <a:off x="3717" y="576"/>
              <a:ext cx="0" cy="2370"/>
            </a:xfrm>
            <a:prstGeom prst="line">
              <a:avLst/>
            </a:prstGeom>
            <a:noFill/>
            <a:ln/>
            <a:extLst>
              <a:ext uri="{909E8E84-426E-40DD-AFC4-6F175D3DCCD1}">
                <a14:hiddenFill xmlns:a14="http://schemas.microsoft.com/office/drawing/2010/main">
                  <a:noFill/>
                </a14:hiddenFill>
              </a:ext>
            </a:extLst>
          </p:spPr>
          <p:txBody>
            <a:bodyPr wrap="none" anchor="ctr"/>
            <a:lstStyle/>
            <a:p>
              <a:endParaRPr lang="zh-CN" altLang="en-US">
                <a:latin typeface="+mn-lt"/>
                <a:ea typeface="+mj-ea"/>
              </a:endParaRPr>
            </a:p>
          </p:txBody>
        </p:sp>
        <p:sp>
          <p:nvSpPr>
            <p:cNvPr id="231" name="Line 228">
              <a:extLst>
                <a:ext uri="{FF2B5EF4-FFF2-40B4-BE49-F238E27FC236}">
                  <a16:creationId xmlns:a16="http://schemas.microsoft.com/office/drawing/2014/main" id="{015241C9-99E3-8F40-8A70-0874B74EE21A}"/>
                </a:ext>
              </a:extLst>
            </p:cNvPr>
            <p:cNvSpPr>
              <a:spLocks noChangeAspect="1" noChangeShapeType="1"/>
            </p:cNvSpPr>
            <p:nvPr/>
          </p:nvSpPr>
          <p:spPr bwMode="auto">
            <a:xfrm>
              <a:off x="5578" y="576"/>
              <a:ext cx="0" cy="2370"/>
            </a:xfrm>
            <a:prstGeom prst="line">
              <a:avLst/>
            </a:prstGeom>
            <a:noFill/>
            <a:ln/>
            <a:extLst>
              <a:ext uri="{909E8E84-426E-40DD-AFC4-6F175D3DCCD1}">
                <a14:hiddenFill xmlns:a14="http://schemas.microsoft.com/office/drawing/2010/main">
                  <a:noFill/>
                </a14:hiddenFill>
              </a:ext>
            </a:extLst>
          </p:spPr>
          <p:txBody>
            <a:bodyPr wrap="none" anchor="ctr"/>
            <a:lstStyle/>
            <a:p>
              <a:endParaRPr lang="zh-CN" altLang="en-US">
                <a:latin typeface="+mn-lt"/>
                <a:ea typeface="+mj-ea"/>
              </a:endParaRPr>
            </a:p>
          </p:txBody>
        </p:sp>
        <p:sp>
          <p:nvSpPr>
            <p:cNvPr id="232" name="Line 229">
              <a:extLst>
                <a:ext uri="{FF2B5EF4-FFF2-40B4-BE49-F238E27FC236}">
                  <a16:creationId xmlns:a16="http://schemas.microsoft.com/office/drawing/2014/main" id="{32F36E2E-E965-BF48-8C33-61F567359E56}"/>
                </a:ext>
              </a:extLst>
            </p:cNvPr>
            <p:cNvSpPr>
              <a:spLocks noChangeAspect="1" noChangeShapeType="1"/>
            </p:cNvSpPr>
            <p:nvPr/>
          </p:nvSpPr>
          <p:spPr bwMode="auto">
            <a:xfrm rot="5400000">
              <a:off x="4649" y="2003"/>
              <a:ext cx="0" cy="1885"/>
            </a:xfrm>
            <a:prstGeom prst="line">
              <a:avLst/>
            </a:prstGeom>
            <a:noFill/>
            <a:ln/>
            <a:extLst>
              <a:ext uri="{909E8E84-426E-40DD-AFC4-6F175D3DCCD1}">
                <a14:hiddenFill xmlns:a14="http://schemas.microsoft.com/office/drawing/2010/main">
                  <a:noFill/>
                </a14:hiddenFill>
              </a:ext>
            </a:extLst>
          </p:spPr>
          <p:txBody>
            <a:bodyPr wrap="none" anchor="ctr"/>
            <a:lstStyle/>
            <a:p>
              <a:endParaRPr lang="zh-CN" altLang="en-US">
                <a:latin typeface="+mn-lt"/>
                <a:ea typeface="+mj-ea"/>
              </a:endParaRPr>
            </a:p>
          </p:txBody>
        </p:sp>
        <p:sp>
          <p:nvSpPr>
            <p:cNvPr id="233" name="Line 230">
              <a:extLst>
                <a:ext uri="{FF2B5EF4-FFF2-40B4-BE49-F238E27FC236}">
                  <a16:creationId xmlns:a16="http://schemas.microsoft.com/office/drawing/2014/main" id="{57116C1A-FFF3-D94D-95A2-F81151C692BD}"/>
                </a:ext>
              </a:extLst>
            </p:cNvPr>
            <p:cNvSpPr>
              <a:spLocks noChangeAspect="1" noChangeShapeType="1"/>
            </p:cNvSpPr>
            <p:nvPr/>
          </p:nvSpPr>
          <p:spPr bwMode="auto">
            <a:xfrm rot="5400000">
              <a:off x="4639" y="-348"/>
              <a:ext cx="0" cy="1885"/>
            </a:xfrm>
            <a:prstGeom prst="line">
              <a:avLst/>
            </a:prstGeom>
            <a:noFill/>
            <a:ln/>
            <a:extLst>
              <a:ext uri="{909E8E84-426E-40DD-AFC4-6F175D3DCCD1}">
                <a14:hiddenFill xmlns:a14="http://schemas.microsoft.com/office/drawing/2010/main">
                  <a:noFill/>
                </a14:hiddenFill>
              </a:ext>
            </a:extLst>
          </p:spPr>
          <p:txBody>
            <a:bodyPr wrap="none" anchor="ctr"/>
            <a:lstStyle/>
            <a:p>
              <a:endParaRPr lang="zh-CN" altLang="en-US">
                <a:latin typeface="+mn-lt"/>
                <a:ea typeface="+mj-ea"/>
              </a:endParaRPr>
            </a:p>
          </p:txBody>
        </p:sp>
        <p:sp>
          <p:nvSpPr>
            <p:cNvPr id="234" name="Oval 231">
              <a:extLst>
                <a:ext uri="{FF2B5EF4-FFF2-40B4-BE49-F238E27FC236}">
                  <a16:creationId xmlns:a16="http://schemas.microsoft.com/office/drawing/2014/main" id="{36320952-403F-9D49-A48E-31C0032984CC}"/>
                </a:ext>
              </a:extLst>
            </p:cNvPr>
            <p:cNvSpPr>
              <a:spLocks noChangeAspect="1" noChangeArrowheads="1"/>
            </p:cNvSpPr>
            <p:nvPr/>
          </p:nvSpPr>
          <p:spPr bwMode="auto">
            <a:xfrm flipH="1">
              <a:off x="4752" y="3072"/>
              <a:ext cx="76" cy="76"/>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5" name="Oval 232">
              <a:extLst>
                <a:ext uri="{FF2B5EF4-FFF2-40B4-BE49-F238E27FC236}">
                  <a16:creationId xmlns:a16="http://schemas.microsoft.com/office/drawing/2014/main" id="{C4AE3A33-2654-634E-830B-5D9A51BBB90E}"/>
                </a:ext>
              </a:extLst>
            </p:cNvPr>
            <p:cNvSpPr>
              <a:spLocks noChangeAspect="1" noChangeArrowheads="1"/>
            </p:cNvSpPr>
            <p:nvPr/>
          </p:nvSpPr>
          <p:spPr bwMode="auto">
            <a:xfrm>
              <a:off x="3792" y="3072"/>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6" name="Text Box 235">
              <a:extLst>
                <a:ext uri="{FF2B5EF4-FFF2-40B4-BE49-F238E27FC236}">
                  <a16:creationId xmlns:a16="http://schemas.microsoft.com/office/drawing/2014/main" id="{FECB9879-94F6-EF42-B6C7-007AA64A42A2}"/>
                </a:ext>
              </a:extLst>
            </p:cNvPr>
            <p:cNvSpPr txBox="1">
              <a:spLocks noChangeArrowheads="1"/>
            </p:cNvSpPr>
            <p:nvPr/>
          </p:nvSpPr>
          <p:spPr bwMode="auto">
            <a:xfrm>
              <a:off x="4080" y="3168"/>
              <a:ext cx="1053" cy="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algn="ctr" eaLnBrk="1" hangingPunct="1">
                <a:lnSpc>
                  <a:spcPct val="120000"/>
                </a:lnSpc>
                <a:spcBef>
                  <a:spcPct val="50000"/>
                </a:spcBef>
                <a:buFontTx/>
                <a:buChar char="•"/>
              </a:pPr>
              <a:r>
                <a:rPr lang="en-US" altLang="zh-CN" sz="2000">
                  <a:latin typeface="+mn-lt"/>
                  <a:ea typeface="+mj-ea"/>
                </a:rPr>
                <a:t>  </a:t>
              </a:r>
              <a:r>
                <a:rPr lang="zh-CN" altLang="en-US" sz="2000">
                  <a:latin typeface="+mn-lt"/>
                  <a:ea typeface="+mj-ea"/>
                </a:rPr>
                <a:t>微观图像</a:t>
              </a:r>
            </a:p>
          </p:txBody>
        </p:sp>
        <p:sp>
          <p:nvSpPr>
            <p:cNvPr id="237" name="Oval 236">
              <a:extLst>
                <a:ext uri="{FF2B5EF4-FFF2-40B4-BE49-F238E27FC236}">
                  <a16:creationId xmlns:a16="http://schemas.microsoft.com/office/drawing/2014/main" id="{27A936A2-DF62-5B4C-9163-A0C91F26E808}"/>
                </a:ext>
              </a:extLst>
            </p:cNvPr>
            <p:cNvSpPr>
              <a:spLocks noChangeAspect="1" noChangeArrowheads="1"/>
            </p:cNvSpPr>
            <p:nvPr/>
          </p:nvSpPr>
          <p:spPr bwMode="auto">
            <a:xfrm flipH="1">
              <a:off x="4460" y="1262"/>
              <a:ext cx="76"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8" name="Oval 237">
              <a:extLst>
                <a:ext uri="{FF2B5EF4-FFF2-40B4-BE49-F238E27FC236}">
                  <a16:creationId xmlns:a16="http://schemas.microsoft.com/office/drawing/2014/main" id="{1082C884-9778-6244-AAE1-E012285AB63D}"/>
                </a:ext>
              </a:extLst>
            </p:cNvPr>
            <p:cNvSpPr>
              <a:spLocks noChangeAspect="1" noChangeArrowheads="1"/>
            </p:cNvSpPr>
            <p:nvPr/>
          </p:nvSpPr>
          <p:spPr bwMode="auto">
            <a:xfrm>
              <a:off x="4287" y="1883"/>
              <a:ext cx="77" cy="77"/>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39" name="Oval 238">
              <a:extLst>
                <a:ext uri="{FF2B5EF4-FFF2-40B4-BE49-F238E27FC236}">
                  <a16:creationId xmlns:a16="http://schemas.microsoft.com/office/drawing/2014/main" id="{AF9330D6-CAA9-8546-869E-1A94F9DE59F0}"/>
                </a:ext>
              </a:extLst>
            </p:cNvPr>
            <p:cNvSpPr>
              <a:spLocks noChangeAspect="1" noChangeArrowheads="1"/>
            </p:cNvSpPr>
            <p:nvPr/>
          </p:nvSpPr>
          <p:spPr bwMode="auto">
            <a:xfrm>
              <a:off x="5186" y="1481"/>
              <a:ext cx="77" cy="76"/>
            </a:xfrm>
            <a:prstGeom prst="ellipse">
              <a:avLst/>
            </a:prstGeom>
            <a:gradFill rotWithShape="0">
              <a:gsLst>
                <a:gs pos="0">
                  <a:schemeClr val="hlink"/>
                </a:gs>
                <a:gs pos="100000">
                  <a:schemeClr val="accent2"/>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sp>
          <p:nvSpPr>
            <p:cNvPr id="240" name="Oval 239">
              <a:extLst>
                <a:ext uri="{FF2B5EF4-FFF2-40B4-BE49-F238E27FC236}">
                  <a16:creationId xmlns:a16="http://schemas.microsoft.com/office/drawing/2014/main" id="{F5765007-C52B-3F49-8523-9A1C2F493751}"/>
                </a:ext>
              </a:extLst>
            </p:cNvPr>
            <p:cNvSpPr>
              <a:spLocks noChangeAspect="1" noChangeArrowheads="1"/>
            </p:cNvSpPr>
            <p:nvPr/>
          </p:nvSpPr>
          <p:spPr bwMode="auto">
            <a:xfrm>
              <a:off x="4707" y="895"/>
              <a:ext cx="77" cy="77"/>
            </a:xfrm>
            <a:prstGeom prst="ellipse">
              <a:avLst/>
            </a:prstGeom>
            <a:gradFill rotWithShape="0">
              <a:gsLst>
                <a:gs pos="0">
                  <a:srgbClr val="FF99FF"/>
                </a:gs>
                <a:gs pos="100000">
                  <a:srgbClr val="FF0066"/>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400" b="1">
                  <a:solidFill>
                    <a:schemeClr val="tx1"/>
                  </a:solidFill>
                  <a:latin typeface="Times New Roman" panose="02020603050405020304" pitchFamily="18" charset="0"/>
                  <a:ea typeface="楷体_GB2312" pitchFamily="49" charset="-122"/>
                </a:defRPr>
              </a:lvl9pPr>
            </a:lstStyle>
            <a:p>
              <a:pPr eaLnBrk="1" hangingPunct="1"/>
              <a:endParaRPr lang="zh-CN" altLang="en-US">
                <a:latin typeface="+mn-lt"/>
                <a:ea typeface="+mj-ea"/>
              </a:endParaRPr>
            </a:p>
          </p:txBody>
        </p:sp>
      </p:grpSp>
      <p:pic>
        <p:nvPicPr>
          <p:cNvPr id="481" name="图片 480">
            <a:extLst>
              <a:ext uri="{FF2B5EF4-FFF2-40B4-BE49-F238E27FC236}">
                <a16:creationId xmlns:a16="http://schemas.microsoft.com/office/drawing/2014/main" id="{CDB5FBCD-704B-E045-8E8D-48A0F3CB0392}"/>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7455162" y="2948285"/>
            <a:ext cx="288032" cy="144016"/>
          </a:xfrm>
          <a:prstGeom prst="rect">
            <a:avLst/>
          </a:prstGeom>
        </p:spPr>
      </p:pic>
      <p:pic>
        <p:nvPicPr>
          <p:cNvPr id="482" name="图片 481">
            <a:extLst>
              <a:ext uri="{FF2B5EF4-FFF2-40B4-BE49-F238E27FC236}">
                <a16:creationId xmlns:a16="http://schemas.microsoft.com/office/drawing/2014/main" id="{C97132C5-B7A9-244F-8EDC-30EA20C54801}"/>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6084168" y="3927859"/>
            <a:ext cx="288032" cy="144016"/>
          </a:xfrm>
          <a:prstGeom prst="rect">
            <a:avLst/>
          </a:prstGeom>
        </p:spPr>
      </p:pic>
      <p:pic>
        <p:nvPicPr>
          <p:cNvPr id="483" name="图片 482">
            <a:extLst>
              <a:ext uri="{FF2B5EF4-FFF2-40B4-BE49-F238E27FC236}">
                <a16:creationId xmlns:a16="http://schemas.microsoft.com/office/drawing/2014/main" id="{92608D3F-2665-044F-A244-F58CF7517043}"/>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6575251" y="3783843"/>
            <a:ext cx="288032" cy="144016"/>
          </a:xfrm>
          <a:prstGeom prst="rect">
            <a:avLst/>
          </a:prstGeom>
        </p:spPr>
      </p:pic>
      <p:pic>
        <p:nvPicPr>
          <p:cNvPr id="484" name="图片 483">
            <a:extLst>
              <a:ext uri="{FF2B5EF4-FFF2-40B4-BE49-F238E27FC236}">
                <a16:creationId xmlns:a16="http://schemas.microsoft.com/office/drawing/2014/main" id="{EA34CACD-A6E7-A24B-958D-697F81DD286A}"/>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6575251" y="3552229"/>
            <a:ext cx="288032" cy="144016"/>
          </a:xfrm>
          <a:prstGeom prst="rect">
            <a:avLst/>
          </a:prstGeom>
        </p:spPr>
      </p:pic>
      <p:pic>
        <p:nvPicPr>
          <p:cNvPr id="485" name="图片 484">
            <a:extLst>
              <a:ext uri="{FF2B5EF4-FFF2-40B4-BE49-F238E27FC236}">
                <a16:creationId xmlns:a16="http://schemas.microsoft.com/office/drawing/2014/main" id="{D1D43FCC-9484-5E43-8CF2-C9551761E444}"/>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6351539" y="3164309"/>
            <a:ext cx="288032" cy="144016"/>
          </a:xfrm>
          <a:prstGeom prst="rect">
            <a:avLst/>
          </a:prstGeom>
        </p:spPr>
      </p:pic>
      <p:pic>
        <p:nvPicPr>
          <p:cNvPr id="486" name="图片 485">
            <a:extLst>
              <a:ext uri="{FF2B5EF4-FFF2-40B4-BE49-F238E27FC236}">
                <a16:creationId xmlns:a16="http://schemas.microsoft.com/office/drawing/2014/main" id="{1705CA2E-3E34-BA4B-A092-054C45EFCF0C}"/>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7452320" y="3422681"/>
            <a:ext cx="288032" cy="144016"/>
          </a:xfrm>
          <a:prstGeom prst="rect">
            <a:avLst/>
          </a:prstGeom>
        </p:spPr>
      </p:pic>
      <p:pic>
        <p:nvPicPr>
          <p:cNvPr id="487" name="图片 486">
            <a:extLst>
              <a:ext uri="{FF2B5EF4-FFF2-40B4-BE49-F238E27FC236}">
                <a16:creationId xmlns:a16="http://schemas.microsoft.com/office/drawing/2014/main" id="{E01B8D75-E4B3-1242-9971-8021617D8019}"/>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5580112" y="3020293"/>
            <a:ext cx="288032" cy="144016"/>
          </a:xfrm>
          <a:prstGeom prst="rect">
            <a:avLst/>
          </a:prstGeom>
        </p:spPr>
      </p:pic>
      <p:pic>
        <p:nvPicPr>
          <p:cNvPr id="488" name="图片 487">
            <a:extLst>
              <a:ext uri="{FF2B5EF4-FFF2-40B4-BE49-F238E27FC236}">
                <a16:creationId xmlns:a16="http://schemas.microsoft.com/office/drawing/2014/main" id="{0E2B3A99-95F0-E048-9D73-2160A190B908}"/>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5983811" y="2773133"/>
            <a:ext cx="288032" cy="144016"/>
          </a:xfrm>
          <a:prstGeom prst="rect">
            <a:avLst/>
          </a:prstGeom>
        </p:spPr>
      </p:pic>
      <p:pic>
        <p:nvPicPr>
          <p:cNvPr id="489" name="图片 488">
            <a:extLst>
              <a:ext uri="{FF2B5EF4-FFF2-40B4-BE49-F238E27FC236}">
                <a16:creationId xmlns:a16="http://schemas.microsoft.com/office/drawing/2014/main" id="{5873C392-5541-E647-A8FE-AB185C8C3349}"/>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7013786" y="3326504"/>
            <a:ext cx="288032" cy="144016"/>
          </a:xfrm>
          <a:prstGeom prst="rect">
            <a:avLst/>
          </a:prstGeom>
        </p:spPr>
      </p:pic>
      <p:pic>
        <p:nvPicPr>
          <p:cNvPr id="490" name="图片 489">
            <a:extLst>
              <a:ext uri="{FF2B5EF4-FFF2-40B4-BE49-F238E27FC236}">
                <a16:creationId xmlns:a16="http://schemas.microsoft.com/office/drawing/2014/main" id="{7F30FDB6-3269-B547-A7D4-3CFD98AD77F1}"/>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5628962" y="3999867"/>
            <a:ext cx="288032" cy="144016"/>
          </a:xfrm>
          <a:prstGeom prst="rect">
            <a:avLst/>
          </a:prstGeom>
        </p:spPr>
      </p:pic>
      <p:pic>
        <p:nvPicPr>
          <p:cNvPr id="491" name="图片 490">
            <a:extLst>
              <a:ext uri="{FF2B5EF4-FFF2-40B4-BE49-F238E27FC236}">
                <a16:creationId xmlns:a16="http://schemas.microsoft.com/office/drawing/2014/main" id="{F968FE73-F84A-F64A-A1FA-D99EB1BCDB33}"/>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6725754" y="4229819"/>
            <a:ext cx="288032" cy="144016"/>
          </a:xfrm>
          <a:prstGeom prst="rect">
            <a:avLst/>
          </a:prstGeom>
        </p:spPr>
      </p:pic>
      <p:pic>
        <p:nvPicPr>
          <p:cNvPr id="492" name="图片 491">
            <a:extLst>
              <a:ext uri="{FF2B5EF4-FFF2-40B4-BE49-F238E27FC236}">
                <a16:creationId xmlns:a16="http://schemas.microsoft.com/office/drawing/2014/main" id="{BC7834AF-31D3-9045-B302-FA05A6C980C8}"/>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7013786" y="4401182"/>
            <a:ext cx="288032" cy="144016"/>
          </a:xfrm>
          <a:prstGeom prst="rect">
            <a:avLst/>
          </a:prstGeom>
        </p:spPr>
      </p:pic>
      <p:pic>
        <p:nvPicPr>
          <p:cNvPr id="493" name="图片 492">
            <a:extLst>
              <a:ext uri="{FF2B5EF4-FFF2-40B4-BE49-F238E27FC236}">
                <a16:creationId xmlns:a16="http://schemas.microsoft.com/office/drawing/2014/main" id="{0DA104ED-E48C-A544-A3BF-156E262CACE5}"/>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7308304" y="4100271"/>
            <a:ext cx="288032" cy="144016"/>
          </a:xfrm>
          <a:prstGeom prst="rect">
            <a:avLst/>
          </a:prstGeom>
        </p:spPr>
      </p:pic>
      <p:pic>
        <p:nvPicPr>
          <p:cNvPr id="494" name="图片 493">
            <a:extLst>
              <a:ext uri="{FF2B5EF4-FFF2-40B4-BE49-F238E27FC236}">
                <a16:creationId xmlns:a16="http://schemas.microsoft.com/office/drawing/2014/main" id="{0DCD493E-8186-E24E-8CCC-5A8E33912B3E}"/>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7740352" y="3855851"/>
            <a:ext cx="288032" cy="144016"/>
          </a:xfrm>
          <a:prstGeom prst="rect">
            <a:avLst/>
          </a:prstGeom>
        </p:spPr>
      </p:pic>
      <p:pic>
        <p:nvPicPr>
          <p:cNvPr id="495" name="图片 494">
            <a:extLst>
              <a:ext uri="{FF2B5EF4-FFF2-40B4-BE49-F238E27FC236}">
                <a16:creationId xmlns:a16="http://schemas.microsoft.com/office/drawing/2014/main" id="{A45258D3-235B-AC4A-AA66-F26613465447}"/>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5814206" y="4473190"/>
            <a:ext cx="288032" cy="144016"/>
          </a:xfrm>
          <a:prstGeom prst="rect">
            <a:avLst/>
          </a:prstGeom>
        </p:spPr>
      </p:pic>
      <p:pic>
        <p:nvPicPr>
          <p:cNvPr id="496" name="图片 495">
            <a:extLst>
              <a:ext uri="{FF2B5EF4-FFF2-40B4-BE49-F238E27FC236}">
                <a16:creationId xmlns:a16="http://schemas.microsoft.com/office/drawing/2014/main" id="{6CE1EE3C-D737-FD4C-952E-9DFF8FE65A32}"/>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6161367" y="3464321"/>
            <a:ext cx="288032" cy="144016"/>
          </a:xfrm>
          <a:prstGeom prst="rect">
            <a:avLst/>
          </a:prstGeom>
        </p:spPr>
      </p:pic>
      <p:pic>
        <p:nvPicPr>
          <p:cNvPr id="497" name="图片 496">
            <a:extLst>
              <a:ext uri="{FF2B5EF4-FFF2-40B4-BE49-F238E27FC236}">
                <a16:creationId xmlns:a16="http://schemas.microsoft.com/office/drawing/2014/main" id="{31B9C71E-5A06-4C4C-9F13-17117550F7EE}"/>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6869769" y="3642932"/>
            <a:ext cx="288032" cy="144016"/>
          </a:xfrm>
          <a:prstGeom prst="rect">
            <a:avLst/>
          </a:prstGeom>
        </p:spPr>
      </p:pic>
      <p:pic>
        <p:nvPicPr>
          <p:cNvPr id="498" name="图片 497">
            <a:extLst>
              <a:ext uri="{FF2B5EF4-FFF2-40B4-BE49-F238E27FC236}">
                <a16:creationId xmlns:a16="http://schemas.microsoft.com/office/drawing/2014/main" id="{B52B7B91-D849-694B-ACA1-C5CE18F81ACD}"/>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5371875" y="3464321"/>
            <a:ext cx="288032" cy="144016"/>
          </a:xfrm>
          <a:prstGeom prst="rect">
            <a:avLst/>
          </a:prstGeom>
        </p:spPr>
      </p:pic>
      <p:pic>
        <p:nvPicPr>
          <p:cNvPr id="499" name="图片 498">
            <a:extLst>
              <a:ext uri="{FF2B5EF4-FFF2-40B4-BE49-F238E27FC236}">
                <a16:creationId xmlns:a16="http://schemas.microsoft.com/office/drawing/2014/main" id="{D1675463-F7F4-1C40-81DC-F2CE12FEF7B7}"/>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7452320" y="3206096"/>
            <a:ext cx="288032" cy="144016"/>
          </a:xfrm>
          <a:prstGeom prst="rect">
            <a:avLst/>
          </a:prstGeom>
        </p:spPr>
      </p:pic>
      <p:pic>
        <p:nvPicPr>
          <p:cNvPr id="500" name="图片 499">
            <a:extLst>
              <a:ext uri="{FF2B5EF4-FFF2-40B4-BE49-F238E27FC236}">
                <a16:creationId xmlns:a16="http://schemas.microsoft.com/office/drawing/2014/main" id="{85D5F91E-E5CE-9142-89BC-D1A00FBB1F0C}"/>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7735581" y="2960404"/>
            <a:ext cx="288032" cy="144016"/>
          </a:xfrm>
          <a:prstGeom prst="rect">
            <a:avLst/>
          </a:prstGeom>
        </p:spPr>
      </p:pic>
      <p:pic>
        <p:nvPicPr>
          <p:cNvPr id="501" name="图片 500">
            <a:extLst>
              <a:ext uri="{FF2B5EF4-FFF2-40B4-BE49-F238E27FC236}">
                <a16:creationId xmlns:a16="http://schemas.microsoft.com/office/drawing/2014/main" id="{C6F51C81-B4DB-FF44-A14E-EFC115AC058F}"/>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5371875" y="4401182"/>
            <a:ext cx="288032" cy="144016"/>
          </a:xfrm>
          <a:prstGeom prst="rect">
            <a:avLst/>
          </a:prstGeom>
        </p:spPr>
      </p:pic>
      <p:pic>
        <p:nvPicPr>
          <p:cNvPr id="502" name="图片 501">
            <a:extLst>
              <a:ext uri="{FF2B5EF4-FFF2-40B4-BE49-F238E27FC236}">
                <a16:creationId xmlns:a16="http://schemas.microsoft.com/office/drawing/2014/main" id="{1A1B6A83-4FFD-DE4A-95BC-51E988581E8B}"/>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6477999" y="4422179"/>
            <a:ext cx="288032" cy="144016"/>
          </a:xfrm>
          <a:prstGeom prst="rect">
            <a:avLst/>
          </a:prstGeom>
        </p:spPr>
      </p:pic>
      <p:pic>
        <p:nvPicPr>
          <p:cNvPr id="503" name="图片 502">
            <a:extLst>
              <a:ext uri="{FF2B5EF4-FFF2-40B4-BE49-F238E27FC236}">
                <a16:creationId xmlns:a16="http://schemas.microsoft.com/office/drawing/2014/main" id="{1B3CA4D7-91D9-F246-B500-C7F0B23252A4}"/>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6102238" y="4195688"/>
            <a:ext cx="288032" cy="144016"/>
          </a:xfrm>
          <a:prstGeom prst="rect">
            <a:avLst/>
          </a:prstGeom>
        </p:spPr>
      </p:pic>
      <p:pic>
        <p:nvPicPr>
          <p:cNvPr id="504" name="图片 503">
            <a:extLst>
              <a:ext uri="{FF2B5EF4-FFF2-40B4-BE49-F238E27FC236}">
                <a16:creationId xmlns:a16="http://schemas.microsoft.com/office/drawing/2014/main" id="{B52B5588-3A14-0849-BEA7-A74733734438}"/>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6324617" y="4097922"/>
            <a:ext cx="288032" cy="144016"/>
          </a:xfrm>
          <a:prstGeom prst="rect">
            <a:avLst/>
          </a:prstGeom>
        </p:spPr>
      </p:pic>
      <p:pic>
        <p:nvPicPr>
          <p:cNvPr id="505" name="图片 504">
            <a:extLst>
              <a:ext uri="{FF2B5EF4-FFF2-40B4-BE49-F238E27FC236}">
                <a16:creationId xmlns:a16="http://schemas.microsoft.com/office/drawing/2014/main" id="{46DAF470-B212-9D4B-A056-14BD8446A9D9}"/>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7308304" y="4473190"/>
            <a:ext cx="288032" cy="144016"/>
          </a:xfrm>
          <a:prstGeom prst="rect">
            <a:avLst/>
          </a:prstGeom>
        </p:spPr>
      </p:pic>
      <p:pic>
        <p:nvPicPr>
          <p:cNvPr id="506" name="图片 505">
            <a:extLst>
              <a:ext uri="{FF2B5EF4-FFF2-40B4-BE49-F238E27FC236}">
                <a16:creationId xmlns:a16="http://schemas.microsoft.com/office/drawing/2014/main" id="{C2A7C667-2B83-D34F-A586-C09B017A955E}"/>
              </a:ext>
            </a:extLst>
          </p:cNvPr>
          <p:cNvPicPr>
            <a:picLocks noChangeAspect="1"/>
          </p:cNvPicPr>
          <p:nvPr/>
        </p:nvPicPr>
        <p:blipFill rotWithShape="1">
          <a:blip r:embed="rId3">
            <a:extLst>
              <a:ext uri="{28A0092B-C50C-407E-A947-70E740481C1C}">
                <a14:useLocalDpi xmlns:a14="http://schemas.microsoft.com/office/drawing/2010/main"/>
              </a:ext>
            </a:extLst>
          </a:blip>
          <a:srcRect b="-29174"/>
          <a:stretch/>
        </p:blipFill>
        <p:spPr>
          <a:xfrm>
            <a:off x="7684065" y="4401182"/>
            <a:ext cx="288032" cy="144016"/>
          </a:xfrm>
          <a:prstGeom prst="rect">
            <a:avLst/>
          </a:prstGeom>
        </p:spPr>
      </p:pic>
      <p:pic>
        <p:nvPicPr>
          <p:cNvPr id="507" name="Picture 5" descr="亨利定律图示">
            <a:extLst>
              <a:ext uri="{FF2B5EF4-FFF2-40B4-BE49-F238E27FC236}">
                <a16:creationId xmlns:a16="http://schemas.microsoft.com/office/drawing/2014/main" id="{3BEAA384-EDA0-874A-95CE-F05FC09EA216}"/>
              </a:ext>
            </a:extLst>
          </p:cNvPr>
          <p:cNvPicPr>
            <a:picLocks noChangeAspect="1" noChangeArrowheads="1"/>
          </p:cNvPicPr>
          <p:nvPr/>
        </p:nvPicPr>
        <p:blipFill>
          <a:blip r:embed="rId4">
            <a:lum contrast="24000"/>
            <a:extLst>
              <a:ext uri="{28A0092B-C50C-407E-A947-70E740481C1C}">
                <a14:useLocalDpi xmlns:a14="http://schemas.microsoft.com/office/drawing/2010/main"/>
              </a:ext>
            </a:extLst>
          </a:blip>
          <a:srcRect/>
          <a:stretch>
            <a:fillRect/>
          </a:stretch>
        </p:blipFill>
        <p:spPr bwMode="auto">
          <a:xfrm>
            <a:off x="1188687" y="2622524"/>
            <a:ext cx="2763838" cy="3743325"/>
          </a:xfrm>
          <a:prstGeom prst="rect">
            <a:avLst/>
          </a:prstGeom>
          <a:noFill/>
          <a:ln w="9525">
            <a:solidFill>
              <a:srgbClr val="666699"/>
            </a:solidFill>
            <a:miter lim="800000"/>
            <a:headEnd/>
            <a:tailEnd/>
          </a:ln>
          <a:effectLst>
            <a:outerShdw dist="107763" dir="2700000" algn="ctr" rotWithShape="0">
              <a:srgbClr val="808080"/>
            </a:outerShdw>
          </a:effectLst>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D6A4E5B-20EB-AC4E-BE6D-608C60332667}"/>
              </a:ext>
            </a:extLst>
          </p:cNvPr>
          <p:cNvSpPr txBox="1"/>
          <p:nvPr/>
        </p:nvSpPr>
        <p:spPr>
          <a:xfrm>
            <a:off x="7828081" y="73571"/>
            <a:ext cx="1112805" cy="461665"/>
          </a:xfrm>
          <a:prstGeom prst="rect">
            <a:avLst/>
          </a:prstGeom>
          <a:noFill/>
        </p:spPr>
        <p:txBody>
          <a:bodyPr wrap="none" rtlCol="0">
            <a:spAutoFit/>
          </a:bodyPr>
          <a:lstStyle/>
          <a:p>
            <a:r>
              <a:rPr lang="zh-CN" altLang="en-US" dirty="0">
                <a:solidFill>
                  <a:srgbClr val="FF0000"/>
                </a:solidFill>
                <a:latin typeface="+mj-ea"/>
                <a:ea typeface="+mj-ea"/>
              </a:rPr>
              <a:t>不要求</a:t>
            </a:r>
            <a:endParaRPr kumimoji="1" lang="zh-CN" altLang="en-US" dirty="0">
              <a:solidFill>
                <a:srgbClr val="FF0000"/>
              </a:solidFill>
              <a:latin typeface="+mj-ea"/>
              <a:ea typeface="+mj-ea"/>
            </a:endParaRPr>
          </a:p>
        </p:txBody>
      </p:sp>
      <p:sp>
        <p:nvSpPr>
          <p:cNvPr id="448" name="矩形 447">
            <a:extLst>
              <a:ext uri="{FF2B5EF4-FFF2-40B4-BE49-F238E27FC236}">
                <a16:creationId xmlns:a16="http://schemas.microsoft.com/office/drawing/2014/main" id="{ACDF6AA5-F35A-C547-84E5-181761EAE9BF}"/>
              </a:ext>
            </a:extLst>
          </p:cNvPr>
          <p:cNvSpPr/>
          <p:nvPr/>
        </p:nvSpPr>
        <p:spPr>
          <a:xfrm>
            <a:off x="3657559" y="1750567"/>
            <a:ext cx="2028120" cy="631711"/>
          </a:xfrm>
          <a:prstGeom prst="rect">
            <a:avLst/>
          </a:prstGeom>
        </p:spPr>
        <p:txBody>
          <a:bodyPr wrap="none">
            <a:spAutoFit/>
          </a:bodyPr>
          <a:lstStyle/>
          <a:p>
            <a:pPr algn="ctr" eaLnBrk="1" hangingPunct="1">
              <a:lnSpc>
                <a:spcPct val="120000"/>
              </a:lnSpc>
              <a:spcBef>
                <a:spcPct val="50000"/>
              </a:spcBef>
            </a:pPr>
            <a:r>
              <a:rPr lang="en-US" altLang="zh-CN" sz="3200" i="1" dirty="0" err="1"/>
              <a:t>p</a:t>
            </a:r>
            <a:r>
              <a:rPr lang="en-US" altLang="zh-CN" sz="3200" baseline="-25000" dirty="0" err="1"/>
              <a:t>B</a:t>
            </a:r>
            <a:r>
              <a:rPr lang="en-US" altLang="zh-CN" sz="3200" baseline="-25000" dirty="0"/>
              <a:t> </a:t>
            </a:r>
            <a:r>
              <a:rPr lang="en-US" altLang="zh-CN" sz="3200" dirty="0"/>
              <a:t>= </a:t>
            </a:r>
            <a:r>
              <a:rPr lang="en-US" altLang="zh-CN" sz="3200" i="1" dirty="0" err="1"/>
              <a:t>k</a:t>
            </a:r>
            <a:r>
              <a:rPr lang="en-US" altLang="zh-CN" sz="3200" i="1" baseline="-25000" dirty="0" err="1"/>
              <a:t>x</a:t>
            </a:r>
            <a:r>
              <a:rPr lang="en-US" altLang="zh-CN" sz="3200" baseline="-25000" dirty="0"/>
              <a:t>, </a:t>
            </a:r>
            <a:r>
              <a:rPr lang="en-US" altLang="zh-CN" sz="3200" baseline="-25000" dirty="0" err="1"/>
              <a:t>B</a:t>
            </a:r>
            <a:r>
              <a:rPr lang="en-US" altLang="zh-CN" sz="3200" i="1" dirty="0" err="1"/>
              <a:t>x</a:t>
            </a:r>
            <a:r>
              <a:rPr lang="en-US" altLang="zh-CN" sz="3200" baseline="-25000" dirty="0" err="1"/>
              <a:t>B</a:t>
            </a:r>
            <a:endParaRPr lang="en-US" altLang="zh-CN" sz="3200" dirty="0"/>
          </a:p>
        </p:txBody>
      </p:sp>
    </p:spTree>
    <p:extLst>
      <p:ext uri="{BB962C8B-B14F-4D97-AF65-F5344CB8AC3E}">
        <p14:creationId xmlns:p14="http://schemas.microsoft.com/office/powerpoint/2010/main" val="10768569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1B93ED6-CE53-DD47-81B6-A4EFDDB6A69A}"/>
              </a:ext>
            </a:extLst>
          </p:cNvPr>
          <p:cNvSpPr>
            <a:spLocks noGrp="1"/>
          </p:cNvSpPr>
          <p:nvPr>
            <p:ph type="ftr" sz="quarter" idx="10"/>
          </p:nvPr>
        </p:nvSpPr>
        <p:spPr/>
        <p:txBody>
          <a:bodyPr/>
          <a:lstStyle/>
          <a:p>
            <a:pPr>
              <a:defRPr/>
            </a:pPr>
            <a:fld id="{F1DC486F-0984-4F50-8590-69C2C6FFAA9B}" type="slidenum">
              <a:rPr lang="zh-CN" altLang="en-US" smtClean="0"/>
              <a:pPr>
                <a:defRPr/>
              </a:pPr>
              <a:t>29</a:t>
            </a:fld>
            <a:endParaRPr lang="en-US" altLang="zh-CN"/>
          </a:p>
        </p:txBody>
      </p:sp>
      <p:sp>
        <p:nvSpPr>
          <p:cNvPr id="3" name="Text Box 3">
            <a:extLst>
              <a:ext uri="{FF2B5EF4-FFF2-40B4-BE49-F238E27FC236}">
                <a16:creationId xmlns:a16="http://schemas.microsoft.com/office/drawing/2014/main" id="{1C2B8F3D-8BF1-8E4D-81A7-234524873E35}"/>
              </a:ext>
            </a:extLst>
          </p:cNvPr>
          <p:cNvSpPr txBox="1">
            <a:spLocks noChangeArrowheads="1"/>
          </p:cNvSpPr>
          <p:nvPr/>
        </p:nvSpPr>
        <p:spPr bwMode="auto">
          <a:xfrm>
            <a:off x="323528" y="1330000"/>
            <a:ext cx="8510588" cy="4121065"/>
          </a:xfrm>
          <a:prstGeom prst="rect">
            <a:avLst/>
          </a:prstGeom>
          <a:noFill/>
          <a:ln w="9525">
            <a:noFill/>
            <a:miter lim="800000"/>
            <a:headEnd/>
            <a:tailEnd/>
          </a:ln>
          <a:effectLst/>
        </p:spPr>
        <p:txBody>
          <a:bodyPr>
            <a:spAutoFit/>
          </a:bodyPr>
          <a:lstStyle/>
          <a:p>
            <a:pPr marL="288925" indent="-288925">
              <a:lnSpc>
                <a:spcPct val="120000"/>
              </a:lnSpc>
              <a:defRPr/>
            </a:pPr>
            <a:r>
              <a:rPr kumimoji="0" lang="zh-CN" altLang="en-US" sz="2000" dirty="0">
                <a:solidFill>
                  <a:srgbClr val="002060"/>
                </a:solidFill>
                <a:latin typeface="Arial" panose="020B0604020202020204" pitchFamily="34" charset="0"/>
                <a:ea typeface="+mj-ea"/>
                <a:cs typeface="Arial" panose="020B0604020202020204" pitchFamily="34" charset="0"/>
              </a:rPr>
              <a:t>● </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稀溶液是溶液的理想化抽象</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rPr>
              <a:t>(</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理想溶液</a:t>
            </a: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rPr>
              <a:t>)</a:t>
            </a:r>
            <a:r>
              <a:rPr kumimoji="0" lang="zh-CN" altLang="en-US" sz="2000" dirty="0">
                <a:latin typeface="Arial" panose="020B0604020202020204" pitchFamily="34" charset="0"/>
                <a:ea typeface="+mj-ea"/>
                <a:cs typeface="Arial" panose="020B0604020202020204" pitchFamily="34" charset="0"/>
              </a:rPr>
              <a:t>，有共同的规律性。类似于气体研究中的理想气体，溶液研究中的稀溶液在化学发展中占有重要地位。</a:t>
            </a:r>
            <a:endParaRPr kumimoji="0" lang="en-US" altLang="zh-CN" sz="2000" dirty="0">
              <a:latin typeface="Arial" panose="020B0604020202020204" pitchFamily="34" charset="0"/>
              <a:ea typeface="+mj-ea"/>
              <a:cs typeface="Arial" panose="020B0604020202020204" pitchFamily="34" charset="0"/>
            </a:endParaRPr>
          </a:p>
          <a:p>
            <a:pPr marL="288925" indent="-288925">
              <a:lnSpc>
                <a:spcPct val="120000"/>
              </a:lnSpc>
              <a:defRPr/>
            </a:pPr>
            <a:endParaRPr kumimoji="0" lang="en-US" altLang="zh-CN" sz="2000" dirty="0">
              <a:latin typeface="Arial" panose="020B0604020202020204" pitchFamily="34" charset="0"/>
              <a:ea typeface="+mj-ea"/>
              <a:cs typeface="Arial" panose="020B0604020202020204" pitchFamily="34" charset="0"/>
            </a:endParaRPr>
          </a:p>
          <a:p>
            <a:pPr>
              <a:lnSpc>
                <a:spcPct val="120000"/>
              </a:lnSpc>
              <a:defRPr/>
            </a:pPr>
            <a:r>
              <a:rPr kumimoji="0" lang="zh-CN" altLang="en-US" sz="2000" dirty="0">
                <a:latin typeface="Arial" panose="020B0604020202020204" pitchFamily="34" charset="0"/>
                <a:ea typeface="+mj-ea"/>
                <a:cs typeface="Arial" panose="020B0604020202020204" pitchFamily="34" charset="0"/>
              </a:rPr>
              <a:t>宏观上对理想溶液的定义，任一组分在全部浓度范围内都服从拉乌尔定律的溶液称为理想溶液</a:t>
            </a:r>
          </a:p>
          <a:p>
            <a:pPr marL="288925" indent="-288925">
              <a:lnSpc>
                <a:spcPct val="120000"/>
              </a:lnSpc>
              <a:defRPr/>
            </a:pPr>
            <a:endParaRPr kumimoji="0" lang="zh-CN" altLang="en-US" sz="2000" dirty="0">
              <a:latin typeface="Arial" panose="020B0604020202020204" pitchFamily="34" charset="0"/>
              <a:ea typeface="+mj-ea"/>
              <a:cs typeface="Arial" panose="020B0604020202020204" pitchFamily="34" charset="0"/>
            </a:endParaRPr>
          </a:p>
          <a:p>
            <a:pPr marL="288925" indent="-288925">
              <a:lnSpc>
                <a:spcPct val="120000"/>
              </a:lnSpc>
              <a:defRPr/>
            </a:pPr>
            <a:r>
              <a:rPr kumimoji="0" lang="zh-CN" altLang="en-US" sz="2000" dirty="0">
                <a:solidFill>
                  <a:srgbClr val="002060"/>
                </a:solidFill>
                <a:latin typeface="Arial" panose="020B0604020202020204" pitchFamily="34" charset="0"/>
                <a:ea typeface="+mj-ea"/>
                <a:cs typeface="Arial" panose="020B0604020202020204" pitchFamily="34" charset="0"/>
              </a:rPr>
              <a:t>●</a:t>
            </a:r>
            <a:r>
              <a:rPr kumimoji="0" lang="zh-CN" altLang="en-US" sz="2000" dirty="0">
                <a:solidFill>
                  <a:srgbClr val="FFFF00"/>
                </a:solidFill>
                <a:latin typeface="Arial" panose="020B0604020202020204" pitchFamily="34" charset="0"/>
                <a:ea typeface="+mj-ea"/>
                <a:cs typeface="Arial" panose="020B0604020202020204" pitchFamily="34" charset="0"/>
              </a:rPr>
              <a:t> </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依数性：</a:t>
            </a:r>
            <a:r>
              <a:rPr kumimoji="0" lang="zh-CN" altLang="en-US" sz="2000" dirty="0">
                <a:latin typeface="Arial" panose="020B0604020202020204" pitchFamily="34" charset="0"/>
                <a:ea typeface="+mj-ea"/>
                <a:cs typeface="Arial" panose="020B0604020202020204" pitchFamily="34" charset="0"/>
              </a:rPr>
              <a:t>不同溶液的特性不同，但有几种性质是一般稀溶液所共有的，</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这类性质与浓度有关，而与溶质的性质无关</a:t>
            </a:r>
            <a:r>
              <a:rPr kumimoji="0" lang="zh-CN" altLang="en-US" sz="2000" dirty="0">
                <a:latin typeface="Arial" panose="020B0604020202020204" pitchFamily="34" charset="0"/>
                <a:ea typeface="+mj-ea"/>
                <a:cs typeface="Arial" panose="020B0604020202020204" pitchFamily="34" charset="0"/>
              </a:rPr>
              <a:t>，并且测定了一种性质还能推算其它几种性质。</a:t>
            </a:r>
            <a:r>
              <a:rPr kumimoji="0" lang="en-US" altLang="zh-CN" sz="2000" dirty="0">
                <a:latin typeface="Arial" panose="020B0604020202020204" pitchFamily="34" charset="0"/>
                <a:ea typeface="+mj-ea"/>
                <a:cs typeface="Arial" panose="020B0604020202020204" pitchFamily="34" charset="0"/>
              </a:rPr>
              <a:t>Ostwald (</a:t>
            </a:r>
            <a:r>
              <a:rPr kumimoji="0" lang="zh-CN" altLang="en-US" sz="2000" dirty="0">
                <a:latin typeface="Arial" panose="020B0604020202020204" pitchFamily="34" charset="0"/>
                <a:ea typeface="+mj-ea"/>
                <a:cs typeface="Arial" panose="020B0604020202020204" pitchFamily="34" charset="0"/>
              </a:rPr>
              <a:t>奥斯瓦尔德，物理化学之父</a:t>
            </a:r>
            <a:r>
              <a:rPr kumimoji="0" lang="en-US" altLang="zh-CN" sz="2000" dirty="0">
                <a:latin typeface="Arial" panose="020B0604020202020204" pitchFamily="34" charset="0"/>
                <a:ea typeface="+mj-ea"/>
                <a:cs typeface="Arial" panose="020B0604020202020204" pitchFamily="34" charset="0"/>
              </a:rPr>
              <a:t>)</a:t>
            </a:r>
            <a:r>
              <a:rPr kumimoji="0" lang="zh-CN" altLang="en-US" sz="2000" dirty="0">
                <a:latin typeface="Arial" panose="020B0604020202020204" pitchFamily="34" charset="0"/>
                <a:ea typeface="+mj-ea"/>
                <a:cs typeface="Arial" panose="020B0604020202020204" pitchFamily="34" charset="0"/>
              </a:rPr>
              <a:t>把这类性质命名为“依数性” </a:t>
            </a:r>
            <a:r>
              <a:rPr kumimoji="0" lang="en-US" altLang="zh-CN" sz="2000" dirty="0">
                <a:latin typeface="Arial" panose="020B0604020202020204" pitchFamily="34" charset="0"/>
                <a:ea typeface="+mj-ea"/>
                <a:cs typeface="Arial" panose="020B0604020202020204" pitchFamily="34" charset="0"/>
              </a:rPr>
              <a:t>(</a:t>
            </a:r>
            <a:r>
              <a:rPr kumimoji="0" lang="en-US" altLang="zh-CN" sz="2000" dirty="0" err="1">
                <a:latin typeface="Arial" panose="020B0604020202020204" pitchFamily="34" charset="0"/>
                <a:ea typeface="+mj-ea"/>
                <a:cs typeface="Arial" panose="020B0604020202020204" pitchFamily="34" charset="0"/>
              </a:rPr>
              <a:t>colligative</a:t>
            </a:r>
            <a:r>
              <a:rPr kumimoji="0" lang="en-US" altLang="zh-CN" sz="2000" dirty="0">
                <a:latin typeface="Arial" panose="020B0604020202020204" pitchFamily="34" charset="0"/>
                <a:ea typeface="+mj-ea"/>
                <a:cs typeface="Arial" panose="020B0604020202020204" pitchFamily="34" charset="0"/>
              </a:rPr>
              <a:t> properties)</a:t>
            </a:r>
            <a:r>
              <a:rPr kumimoji="0" lang="zh-CN" altLang="en-US" sz="2000" dirty="0">
                <a:latin typeface="Arial" panose="020B0604020202020204" pitchFamily="34" charset="0"/>
                <a:ea typeface="+mj-ea"/>
                <a:cs typeface="Arial" panose="020B0604020202020204" pitchFamily="34" charset="0"/>
              </a:rPr>
              <a:t>。</a:t>
            </a:r>
          </a:p>
          <a:p>
            <a:pPr marL="288925" indent="-288925">
              <a:lnSpc>
                <a:spcPct val="120000"/>
              </a:lnSpc>
              <a:defRPr/>
            </a:pPr>
            <a:r>
              <a:rPr kumimoji="0" lang="zh-CN" altLang="en-US" sz="2000" dirty="0">
                <a:latin typeface="Arial" panose="020B0604020202020204" pitchFamily="34" charset="0"/>
                <a:ea typeface="+mj-ea"/>
                <a:cs typeface="Arial" panose="020B0604020202020204" pitchFamily="34" charset="0"/>
              </a:rPr>
              <a:t>   </a:t>
            </a:r>
          </a:p>
        </p:txBody>
      </p:sp>
      <p:sp>
        <p:nvSpPr>
          <p:cNvPr id="4" name="矩形 3">
            <a:extLst>
              <a:ext uri="{FF2B5EF4-FFF2-40B4-BE49-F238E27FC236}">
                <a16:creationId xmlns:a16="http://schemas.microsoft.com/office/drawing/2014/main" id="{E82D7A9B-5220-924A-9404-7442B9A1E6F4}"/>
              </a:ext>
            </a:extLst>
          </p:cNvPr>
          <p:cNvSpPr/>
          <p:nvPr/>
        </p:nvSpPr>
        <p:spPr>
          <a:xfrm>
            <a:off x="2779667" y="188640"/>
            <a:ext cx="4152099" cy="540725"/>
          </a:xfrm>
          <a:prstGeom prst="rect">
            <a:avLst/>
          </a:prstGeom>
        </p:spPr>
        <p:txBody>
          <a:bodyPr wrap="none">
            <a:spAutoFit/>
          </a:bodyPr>
          <a:lstStyle/>
          <a:p>
            <a:pPr marL="288925" indent="-288925">
              <a:lnSpc>
                <a:spcPct val="120000"/>
              </a:lnSpc>
              <a:defRPr/>
            </a:pPr>
            <a:r>
              <a:rPr kumimoji="0" lang="zh-CN" altLang="en-US" sz="2800" b="0" dirty="0">
                <a:solidFill>
                  <a:srgbClr val="C00000"/>
                </a:solidFill>
                <a:latin typeface="+mj-ea"/>
                <a:ea typeface="+mj-ea"/>
                <a:cs typeface="Arial" panose="020B0604020202020204" pitchFamily="34" charset="0"/>
              </a:rPr>
              <a:t>非电解质稀溶液的依数性</a:t>
            </a:r>
          </a:p>
        </p:txBody>
      </p:sp>
      <p:sp>
        <p:nvSpPr>
          <p:cNvPr id="5" name="矩形 4">
            <a:extLst>
              <a:ext uri="{FF2B5EF4-FFF2-40B4-BE49-F238E27FC236}">
                <a16:creationId xmlns:a16="http://schemas.microsoft.com/office/drawing/2014/main" id="{73B4D83C-8167-134F-B0AA-3D75B28AE5BD}"/>
              </a:ext>
            </a:extLst>
          </p:cNvPr>
          <p:cNvSpPr/>
          <p:nvPr/>
        </p:nvSpPr>
        <p:spPr bwMode="auto">
          <a:xfrm>
            <a:off x="1588" y="980728"/>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矩形 5">
            <a:extLst>
              <a:ext uri="{FF2B5EF4-FFF2-40B4-BE49-F238E27FC236}">
                <a16:creationId xmlns:a16="http://schemas.microsoft.com/office/drawing/2014/main" id="{55A6022F-F2B5-0549-928A-F33515DA8DC5}"/>
              </a:ext>
            </a:extLst>
          </p:cNvPr>
          <p:cNvSpPr/>
          <p:nvPr/>
        </p:nvSpPr>
        <p:spPr>
          <a:xfrm>
            <a:off x="1187624" y="5466684"/>
            <a:ext cx="6998420" cy="461665"/>
          </a:xfrm>
          <a:prstGeom prst="rect">
            <a:avLst/>
          </a:prstGeom>
        </p:spPr>
        <p:txBody>
          <a:bodyPr wrap="square">
            <a:spAutoFit/>
          </a:bodyPr>
          <a:lstStyle/>
          <a:p>
            <a:r>
              <a:rPr lang="zh-CN" altLang="en-US" b="0" dirty="0">
                <a:solidFill>
                  <a:srgbClr val="0000FF"/>
                </a:solidFill>
                <a:latin typeface="+mj-ea"/>
                <a:ea typeface="+mj-ea"/>
              </a:rPr>
              <a:t>蒸气压下降、沸点升高、凝固点下降、渗透压</a:t>
            </a:r>
          </a:p>
        </p:txBody>
      </p:sp>
    </p:spTree>
    <p:extLst>
      <p:ext uri="{BB962C8B-B14F-4D97-AF65-F5344CB8AC3E}">
        <p14:creationId xmlns:p14="http://schemas.microsoft.com/office/powerpoint/2010/main" val="2715025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Text Box 2"/>
          <p:cNvSpPr txBox="1">
            <a:spLocks noChangeArrowheads="1"/>
          </p:cNvSpPr>
          <p:nvPr/>
        </p:nvSpPr>
        <p:spPr bwMode="auto">
          <a:xfrm>
            <a:off x="899592" y="260648"/>
            <a:ext cx="7359650" cy="701675"/>
          </a:xfrm>
          <a:prstGeom prst="rect">
            <a:avLst/>
          </a:prstGeom>
          <a:noFill/>
          <a:ln w="9525">
            <a:noFill/>
            <a:miter lim="800000"/>
            <a:headEnd/>
            <a:tailEnd/>
          </a:ln>
          <a:effectLst/>
        </p:spPr>
        <p:txBody>
          <a:bodyPr>
            <a:spAutoFit/>
          </a:bodyPr>
          <a:lstStyle/>
          <a:p>
            <a:pPr algn="ctr">
              <a:defRPr/>
            </a:pPr>
            <a:r>
              <a:rPr kumimoji="0" lang="zh-CN" altLang="en-US" sz="4000" dirty="0">
                <a:solidFill>
                  <a:srgbClr val="C00000"/>
                </a:solidFill>
                <a:latin typeface="+mj-ea"/>
                <a:ea typeface="+mj-ea"/>
              </a:rPr>
              <a:t>第三章  气体和液体、溶液</a:t>
            </a:r>
          </a:p>
        </p:txBody>
      </p:sp>
      <p:sp>
        <p:nvSpPr>
          <p:cNvPr id="5" name="Text Box 3"/>
          <p:cNvSpPr txBox="1">
            <a:spLocks noChangeArrowheads="1"/>
          </p:cNvSpPr>
          <p:nvPr/>
        </p:nvSpPr>
        <p:spPr bwMode="auto">
          <a:xfrm>
            <a:off x="683568" y="1307938"/>
            <a:ext cx="6553200" cy="4242123"/>
          </a:xfrm>
          <a:prstGeom prst="rect">
            <a:avLst/>
          </a:prstGeom>
          <a:noFill/>
          <a:ln w="9525">
            <a:noFill/>
            <a:miter lim="800000"/>
            <a:headEnd/>
            <a:tailEnd/>
          </a:ln>
          <a:effectLst/>
        </p:spPr>
        <p:txBody>
          <a:bodyPr anchor="ctr">
            <a:spAutoFit/>
          </a:bodyPr>
          <a:lstStyle/>
          <a:p>
            <a:pPr marL="457200" indent="-457200" eaLnBrk="0" hangingPunct="0">
              <a:lnSpc>
                <a:spcPct val="140000"/>
              </a:lnSpc>
              <a:defRPr/>
            </a:pPr>
            <a:r>
              <a:rPr lang="en-US" altLang="zh-CN" sz="2800" dirty="0">
                <a:solidFill>
                  <a:schemeClr val="bg1">
                    <a:lumMod val="65000"/>
                  </a:schemeClr>
                </a:solidFill>
                <a:latin typeface="Arial" panose="020B0604020202020204" pitchFamily="34" charset="0"/>
                <a:ea typeface="+mj-ea"/>
                <a:cs typeface="Arial" panose="020B0604020202020204" pitchFamily="34" charset="0"/>
              </a:rPr>
              <a:t>3.1    </a:t>
            </a:r>
            <a:r>
              <a:rPr lang="zh-CN" altLang="en-US" sz="2800" dirty="0">
                <a:solidFill>
                  <a:schemeClr val="bg1">
                    <a:lumMod val="65000"/>
                  </a:schemeClr>
                </a:solidFill>
                <a:latin typeface="Arial" panose="020B0604020202020204" pitchFamily="34" charset="0"/>
                <a:ea typeface="+mj-ea"/>
                <a:cs typeface="Arial" panose="020B0604020202020204" pitchFamily="34" charset="0"/>
              </a:rPr>
              <a:t>气体分子热运动</a:t>
            </a:r>
          </a:p>
          <a:p>
            <a:pPr marL="457200" indent="-457200" eaLnBrk="0" hangingPunct="0">
              <a:lnSpc>
                <a:spcPct val="140000"/>
              </a:lnSpc>
              <a:defRPr/>
            </a:pPr>
            <a:r>
              <a:rPr lang="en-US" altLang="zh-CN" sz="2800" dirty="0">
                <a:solidFill>
                  <a:schemeClr val="bg1">
                    <a:lumMod val="65000"/>
                  </a:schemeClr>
                </a:solidFill>
                <a:latin typeface="Arial" panose="020B0604020202020204" pitchFamily="34" charset="0"/>
                <a:ea typeface="+mj-ea"/>
                <a:cs typeface="Arial" panose="020B0604020202020204" pitchFamily="34" charset="0"/>
              </a:rPr>
              <a:t>3.2 	</a:t>
            </a:r>
            <a:r>
              <a:rPr lang="zh-CN" altLang="en-US" sz="2800" dirty="0">
                <a:solidFill>
                  <a:schemeClr val="bg1">
                    <a:lumMod val="65000"/>
                  </a:schemeClr>
                </a:solidFill>
                <a:latin typeface="Arial" panose="020B0604020202020204" pitchFamily="34" charset="0"/>
                <a:ea typeface="+mj-ea"/>
                <a:cs typeface="Arial" panose="020B0604020202020204" pitchFamily="34" charset="0"/>
              </a:rPr>
              <a:t>气体运动定律</a:t>
            </a:r>
          </a:p>
          <a:p>
            <a:pPr marL="457200" indent="-457200" eaLnBrk="0" hangingPunct="0">
              <a:lnSpc>
                <a:spcPct val="140000"/>
              </a:lnSpc>
              <a:defRPr/>
            </a:pPr>
            <a:r>
              <a:rPr lang="en-US" altLang="zh-CN" sz="2800" dirty="0">
                <a:solidFill>
                  <a:schemeClr val="bg1">
                    <a:lumMod val="65000"/>
                  </a:schemeClr>
                </a:solidFill>
                <a:latin typeface="Arial" panose="020B0604020202020204" pitchFamily="34" charset="0"/>
                <a:ea typeface="+mj-ea"/>
                <a:cs typeface="Arial" panose="020B0604020202020204" pitchFamily="34" charset="0"/>
              </a:rPr>
              <a:t>3.3 	</a:t>
            </a:r>
            <a:r>
              <a:rPr lang="zh-CN" altLang="en-US" sz="2800" dirty="0">
                <a:solidFill>
                  <a:schemeClr val="bg1">
                    <a:lumMod val="65000"/>
                  </a:schemeClr>
                </a:solidFill>
                <a:latin typeface="Arial" panose="020B0604020202020204" pitchFamily="34" charset="0"/>
                <a:ea typeface="+mj-ea"/>
                <a:cs typeface="Arial" panose="020B0604020202020204" pitchFamily="34" charset="0"/>
              </a:rPr>
              <a:t>相变与相平衡</a:t>
            </a:r>
          </a:p>
          <a:p>
            <a:pPr marL="457200" indent="-457200" eaLnBrk="0" hangingPunct="0">
              <a:lnSpc>
                <a:spcPct val="140000"/>
              </a:lnSpc>
              <a:defRPr/>
            </a:pPr>
            <a:r>
              <a:rPr lang="en-US" altLang="zh-CN" sz="2800" dirty="0">
                <a:solidFill>
                  <a:srgbClr val="0000FF"/>
                </a:solidFill>
                <a:latin typeface="Arial" panose="020B0604020202020204" pitchFamily="34" charset="0"/>
                <a:ea typeface="+mj-ea"/>
                <a:cs typeface="Arial" panose="020B0604020202020204" pitchFamily="34" charset="0"/>
              </a:rPr>
              <a:t>3.4 	</a:t>
            </a:r>
            <a:r>
              <a:rPr lang="zh-CN" altLang="en-US" sz="2800" dirty="0">
                <a:solidFill>
                  <a:srgbClr val="0000FF"/>
                </a:solidFill>
                <a:latin typeface="Arial" panose="020B0604020202020204" pitchFamily="34" charset="0"/>
                <a:ea typeface="+mj-ea"/>
                <a:cs typeface="Arial" panose="020B0604020202020204" pitchFamily="34" charset="0"/>
              </a:rPr>
              <a:t>相图</a:t>
            </a:r>
            <a:endParaRPr lang="en-US" altLang="zh-CN" sz="2800" dirty="0">
              <a:solidFill>
                <a:srgbClr val="0000FF"/>
              </a:solidFill>
              <a:latin typeface="Arial" panose="020B0604020202020204" pitchFamily="34" charset="0"/>
              <a:ea typeface="+mj-ea"/>
              <a:cs typeface="Arial" panose="020B0604020202020204" pitchFamily="34" charset="0"/>
            </a:endParaRPr>
          </a:p>
          <a:p>
            <a:pPr marL="457200" indent="-457200" eaLnBrk="0" hangingPunct="0">
              <a:lnSpc>
                <a:spcPct val="140000"/>
              </a:lnSpc>
              <a:defRPr/>
            </a:pPr>
            <a:r>
              <a:rPr lang="en-US" altLang="zh-CN" sz="2800" dirty="0">
                <a:solidFill>
                  <a:srgbClr val="0000FF"/>
                </a:solidFill>
                <a:latin typeface="Arial" panose="020B0604020202020204" pitchFamily="34" charset="0"/>
                <a:ea typeface="+mj-ea"/>
                <a:cs typeface="Arial" panose="020B0604020202020204" pitchFamily="34" charset="0"/>
              </a:rPr>
              <a:t>3.5 	</a:t>
            </a:r>
            <a:r>
              <a:rPr lang="zh-CN" altLang="en-US" sz="2800" dirty="0">
                <a:solidFill>
                  <a:srgbClr val="0000FF"/>
                </a:solidFill>
                <a:latin typeface="Arial" panose="020B0604020202020204" pitchFamily="34" charset="0"/>
                <a:ea typeface="+mj-ea"/>
                <a:cs typeface="Arial" panose="020B0604020202020204" pitchFamily="34" charset="0"/>
              </a:rPr>
              <a:t>溶液与浓度表示法</a:t>
            </a:r>
          </a:p>
          <a:p>
            <a:pPr marL="457200" indent="-457200" eaLnBrk="0" hangingPunct="0">
              <a:lnSpc>
                <a:spcPct val="140000"/>
              </a:lnSpc>
              <a:defRPr/>
            </a:pPr>
            <a:r>
              <a:rPr lang="en-US" altLang="zh-CN" sz="2800" dirty="0">
                <a:solidFill>
                  <a:srgbClr val="0000FF"/>
                </a:solidFill>
                <a:latin typeface="Arial" panose="020B0604020202020204" pitchFamily="34" charset="0"/>
                <a:ea typeface="+mj-ea"/>
                <a:cs typeface="Arial" panose="020B0604020202020204" pitchFamily="34" charset="0"/>
              </a:rPr>
              <a:t>3.6 	</a:t>
            </a:r>
            <a:r>
              <a:rPr lang="zh-CN" altLang="en-US" sz="2800" dirty="0">
                <a:solidFill>
                  <a:srgbClr val="0000FF"/>
                </a:solidFill>
                <a:latin typeface="Arial" panose="020B0604020202020204" pitchFamily="34" charset="0"/>
                <a:ea typeface="+mj-ea"/>
                <a:cs typeface="Arial" panose="020B0604020202020204" pitchFamily="34" charset="0"/>
              </a:rPr>
              <a:t>稀溶液</a:t>
            </a:r>
            <a:endParaRPr lang="en-US" altLang="zh-CN" sz="2800" dirty="0">
              <a:solidFill>
                <a:srgbClr val="0000FF"/>
              </a:solidFill>
              <a:latin typeface="Arial" panose="020B0604020202020204" pitchFamily="34" charset="0"/>
              <a:ea typeface="+mj-ea"/>
              <a:cs typeface="Arial" panose="020B0604020202020204" pitchFamily="34" charset="0"/>
            </a:endParaRPr>
          </a:p>
          <a:p>
            <a:pPr marL="457200" indent="-457200" eaLnBrk="0" hangingPunct="0">
              <a:lnSpc>
                <a:spcPct val="140000"/>
              </a:lnSpc>
              <a:defRPr/>
            </a:pPr>
            <a:r>
              <a:rPr lang="en-US" altLang="zh-CN" sz="2800" dirty="0">
                <a:solidFill>
                  <a:srgbClr val="0000FF"/>
                </a:solidFill>
                <a:latin typeface="Arial" panose="020B0604020202020204" pitchFamily="34" charset="0"/>
                <a:ea typeface="+mj-ea"/>
                <a:cs typeface="Arial" panose="020B0604020202020204" pitchFamily="34" charset="0"/>
              </a:rPr>
              <a:t>3.7    </a:t>
            </a:r>
            <a:r>
              <a:rPr lang="zh-CN" altLang="en-US" sz="2800" dirty="0">
                <a:solidFill>
                  <a:srgbClr val="0000FF"/>
                </a:solidFill>
                <a:latin typeface="Arial" panose="020B0604020202020204" pitchFamily="34" charset="0"/>
                <a:ea typeface="+mj-ea"/>
                <a:cs typeface="Arial" panose="020B0604020202020204" pitchFamily="34" charset="0"/>
              </a:rPr>
              <a:t>胶体溶液</a:t>
            </a:r>
          </a:p>
        </p:txBody>
      </p:sp>
      <p:pic>
        <p:nvPicPr>
          <p:cNvPr id="1026" name="Picture 2">
            <a:extLst>
              <a:ext uri="{FF2B5EF4-FFF2-40B4-BE49-F238E27FC236}">
                <a16:creationId xmlns:a16="http://schemas.microsoft.com/office/drawing/2014/main" id="{C0EC98A9-4470-612E-1A0E-C741763027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88024" y="2996952"/>
            <a:ext cx="3932621" cy="2209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6972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6" name="Text Box 1028"/>
          <p:cNvSpPr txBox="1">
            <a:spLocks noChangeArrowheads="1"/>
          </p:cNvSpPr>
          <p:nvPr/>
        </p:nvSpPr>
        <p:spPr bwMode="auto">
          <a:xfrm>
            <a:off x="467493" y="1086569"/>
            <a:ext cx="8208963" cy="5438668"/>
          </a:xfrm>
          <a:prstGeom prst="rect">
            <a:avLst/>
          </a:prstGeom>
          <a:noFill/>
          <a:ln w="9525">
            <a:noFill/>
            <a:miter lim="800000"/>
            <a:headEnd/>
            <a:tailEnd/>
          </a:ln>
          <a:effectLst/>
        </p:spPr>
        <p:txBody>
          <a:bodyPr>
            <a:spAutoFit/>
          </a:bodyPr>
          <a:lstStyle/>
          <a:p>
            <a:pPr>
              <a:lnSpc>
                <a:spcPct val="140000"/>
              </a:lnSpc>
              <a:spcAft>
                <a:spcPct val="50000"/>
              </a:spcAft>
              <a:defRPr/>
            </a:pPr>
            <a:r>
              <a:rPr kumimoji="0" lang="en-US" altLang="zh-CN" sz="2000" dirty="0">
                <a:solidFill>
                  <a:schemeClr val="accent2">
                    <a:lumMod val="50000"/>
                  </a:schemeClr>
                </a:solidFill>
                <a:latin typeface="Arial" panose="020B0604020202020204" pitchFamily="34" charset="0"/>
                <a:ea typeface="+mj-ea"/>
                <a:cs typeface="Arial" panose="020B0604020202020204" pitchFamily="34" charset="0"/>
              </a:rPr>
              <a:t>      </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沸点升高是蒸气压降低的必然结果。既然在</a:t>
            </a:r>
            <a:r>
              <a:rPr kumimoji="0" lang="en-US" altLang="zh-CN" sz="2000" dirty="0" err="1">
                <a:solidFill>
                  <a:schemeClr val="accent2">
                    <a:lumMod val="50000"/>
                  </a:schemeClr>
                </a:solidFill>
                <a:latin typeface="Arial" panose="020B0604020202020204" pitchFamily="34" charset="0"/>
                <a:ea typeface="+mj-ea"/>
                <a:cs typeface="Arial" panose="020B0604020202020204" pitchFamily="34" charset="0"/>
              </a:rPr>
              <a:t>Raoult</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定律适用的范围内，溶液蒸气压的降低与溶质的质量摩尔浓度成正比，显然有：              </a:t>
            </a:r>
          </a:p>
          <a:p>
            <a:pPr>
              <a:lnSpc>
                <a:spcPct val="140000"/>
              </a:lnSpc>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		</a:t>
            </a:r>
            <a:r>
              <a:rPr kumimoji="0" lang="zh-CN" altLang="en-US" sz="2000" dirty="0">
                <a:solidFill>
                  <a:srgbClr val="0000FF"/>
                </a:solidFill>
                <a:latin typeface="Arial" panose="020B0604020202020204" pitchFamily="34" charset="0"/>
                <a:ea typeface="+mj-ea"/>
                <a:cs typeface="Arial" panose="020B0604020202020204" pitchFamily="34" charset="0"/>
              </a:rPr>
              <a:t>	 </a:t>
            </a:r>
            <a:r>
              <a:rPr kumimoji="0" lang="zh-CN" altLang="en-US" dirty="0">
                <a:solidFill>
                  <a:srgbClr val="0000FF"/>
                </a:solidFill>
                <a:latin typeface="Arial" panose="020B0604020202020204" pitchFamily="34" charset="0"/>
                <a:ea typeface="+mj-ea"/>
                <a:cs typeface="Arial" panose="020B0604020202020204" pitchFamily="34" charset="0"/>
                <a:sym typeface="Symbol" pitchFamily="18" charset="2"/>
              </a:rPr>
              <a:t></a:t>
            </a:r>
            <a:r>
              <a:rPr kumimoji="0" lang="en-US" altLang="zh-CN" i="1" dirty="0">
                <a:solidFill>
                  <a:srgbClr val="0000FF"/>
                </a:solidFill>
                <a:latin typeface="Arial" panose="020B0604020202020204" pitchFamily="34" charset="0"/>
                <a:ea typeface="+mj-ea"/>
                <a:cs typeface="Arial" panose="020B0604020202020204" pitchFamily="34" charset="0"/>
              </a:rPr>
              <a:t>T</a:t>
            </a:r>
            <a:r>
              <a:rPr kumimoji="0" lang="en-US" altLang="zh-CN" baseline="-25000" dirty="0">
                <a:solidFill>
                  <a:srgbClr val="0000FF"/>
                </a:solidFill>
                <a:latin typeface="Arial" panose="020B0604020202020204" pitchFamily="34" charset="0"/>
                <a:ea typeface="+mj-ea"/>
                <a:cs typeface="Arial" panose="020B0604020202020204" pitchFamily="34" charset="0"/>
              </a:rPr>
              <a:t>b</a:t>
            </a:r>
            <a:r>
              <a:rPr kumimoji="0" lang="en-US" altLang="zh-CN" dirty="0">
                <a:solidFill>
                  <a:srgbClr val="0000FF"/>
                </a:solidFill>
                <a:latin typeface="Arial" panose="020B0604020202020204" pitchFamily="34" charset="0"/>
                <a:ea typeface="+mj-ea"/>
                <a:cs typeface="Arial" panose="020B0604020202020204" pitchFamily="34" charset="0"/>
              </a:rPr>
              <a:t> </a:t>
            </a:r>
            <a:r>
              <a:rPr kumimoji="0" lang="en-US" altLang="zh-CN" dirty="0">
                <a:solidFill>
                  <a:srgbClr val="0000FF"/>
                </a:solidFill>
                <a:latin typeface="Arial" panose="020B0604020202020204" pitchFamily="34" charset="0"/>
                <a:ea typeface="+mj-ea"/>
                <a:cs typeface="Arial" panose="020B0604020202020204" pitchFamily="34" charset="0"/>
                <a:sym typeface="Symbol" pitchFamily="18" charset="2"/>
              </a:rPr>
              <a:t></a:t>
            </a:r>
            <a:r>
              <a:rPr kumimoji="0" lang="en-US" altLang="zh-CN" dirty="0">
                <a:solidFill>
                  <a:srgbClr val="0000FF"/>
                </a:solidFill>
                <a:latin typeface="Arial" panose="020B0604020202020204" pitchFamily="34" charset="0"/>
                <a:ea typeface="+mj-ea"/>
                <a:cs typeface="Arial" panose="020B0604020202020204" pitchFamily="34" charset="0"/>
              </a:rPr>
              <a:t> </a:t>
            </a:r>
            <a:r>
              <a:rPr kumimoji="0" lang="en-US" altLang="zh-CN" dirty="0">
                <a:solidFill>
                  <a:srgbClr val="0000FF"/>
                </a:solidFill>
                <a:latin typeface="Arial" panose="020B0604020202020204" pitchFamily="34" charset="0"/>
                <a:ea typeface="+mj-ea"/>
                <a:cs typeface="Arial" panose="020B0604020202020204" pitchFamily="34" charset="0"/>
                <a:sym typeface="Symbol" pitchFamily="18" charset="2"/>
              </a:rPr>
              <a:t></a:t>
            </a:r>
            <a:r>
              <a:rPr kumimoji="0" lang="en-US" altLang="zh-CN" i="1" dirty="0">
                <a:solidFill>
                  <a:srgbClr val="0000FF"/>
                </a:solidFill>
                <a:latin typeface="Arial" panose="020B0604020202020204" pitchFamily="34" charset="0"/>
                <a:ea typeface="+mj-ea"/>
                <a:cs typeface="Arial" panose="020B0604020202020204" pitchFamily="34" charset="0"/>
              </a:rPr>
              <a:t>p</a:t>
            </a:r>
          </a:p>
          <a:p>
            <a:pPr>
              <a:lnSpc>
                <a:spcPct val="140000"/>
              </a:lnSpc>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即   </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T</a:t>
            </a:r>
            <a:r>
              <a:rPr kumimoji="0" lang="en-US" altLang="zh-CN" baseline="-25000" dirty="0">
                <a:solidFill>
                  <a:schemeClr val="accent2">
                    <a:lumMod val="50000"/>
                  </a:schemeClr>
                </a:solidFill>
                <a:latin typeface="Arial" panose="020B0604020202020204" pitchFamily="34" charset="0"/>
                <a:ea typeface="+mj-ea"/>
                <a:cs typeface="Arial" panose="020B0604020202020204" pitchFamily="34" charset="0"/>
              </a:rPr>
              <a:t>b</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a:t>
            </a: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k</a:t>
            </a:r>
            <a:r>
              <a:rPr kumimoji="0" lang="en-US" altLang="zh-CN" dirty="0" err="1">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p</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 </a:t>
            </a: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kp</a:t>
            </a:r>
            <a:r>
              <a:rPr kumimoji="0" lang="en-US" altLang="zh-CN" baseline="30000" dirty="0" err="1">
                <a:solidFill>
                  <a:schemeClr val="accent2">
                    <a:lumMod val="50000"/>
                  </a:schemeClr>
                </a:solidFill>
                <a:latin typeface="Arial" panose="020B0604020202020204" pitchFamily="34" charset="0"/>
                <a:ea typeface="+mj-ea"/>
                <a:cs typeface="Arial" panose="020B0604020202020204" pitchFamily="34" charset="0"/>
              </a:rPr>
              <a:t>0</a:t>
            </a: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x</a:t>
            </a:r>
            <a:r>
              <a:rPr kumimoji="0" lang="en-US" altLang="zh-CN" baseline="-25000" dirty="0" err="1">
                <a:solidFill>
                  <a:schemeClr val="accent2">
                    <a:lumMod val="50000"/>
                  </a:schemeClr>
                </a:solidFill>
                <a:latin typeface="Arial" panose="020B0604020202020204" pitchFamily="34" charset="0"/>
                <a:ea typeface="+mj-ea"/>
                <a:cs typeface="Arial" panose="020B0604020202020204" pitchFamily="34" charset="0"/>
              </a:rPr>
              <a:t>2</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a:t>
            </a: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kp</a:t>
            </a:r>
            <a:r>
              <a:rPr kumimoji="0" lang="en-US" altLang="zh-CN" baseline="30000" dirty="0" err="1">
                <a:solidFill>
                  <a:schemeClr val="accent2">
                    <a:lumMod val="50000"/>
                  </a:schemeClr>
                </a:solidFill>
                <a:latin typeface="Arial" panose="020B0604020202020204" pitchFamily="34" charset="0"/>
                <a:ea typeface="+mj-ea"/>
                <a:cs typeface="Arial" panose="020B0604020202020204" pitchFamily="34" charset="0"/>
              </a:rPr>
              <a:t>0</a:t>
            </a: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n</a:t>
            </a:r>
            <a:r>
              <a:rPr kumimoji="0" lang="en-US" altLang="zh-CN" baseline="-25000" dirty="0" err="1">
                <a:solidFill>
                  <a:schemeClr val="accent2">
                    <a:lumMod val="50000"/>
                  </a:schemeClr>
                </a:solidFill>
                <a:latin typeface="Arial" panose="020B0604020202020204" pitchFamily="34" charset="0"/>
                <a:ea typeface="+mj-ea"/>
                <a:cs typeface="Arial" panose="020B0604020202020204" pitchFamily="34" charset="0"/>
              </a:rPr>
              <a:t>2</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a:t>
            </a: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n</a:t>
            </a:r>
            <a:r>
              <a:rPr kumimoji="0" lang="en-US" altLang="zh-CN" baseline="-25000" dirty="0" err="1">
                <a:solidFill>
                  <a:schemeClr val="accent2">
                    <a:lumMod val="50000"/>
                  </a:schemeClr>
                </a:solidFill>
                <a:latin typeface="Arial" panose="020B0604020202020204" pitchFamily="34" charset="0"/>
                <a:ea typeface="+mj-ea"/>
                <a:cs typeface="Arial" panose="020B0604020202020204" pitchFamily="34" charset="0"/>
              </a:rPr>
              <a:t>1</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 </a:t>
            </a: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kp</a:t>
            </a:r>
            <a:r>
              <a:rPr kumimoji="0" lang="en-US" altLang="zh-CN" baseline="30000" dirty="0" err="1">
                <a:solidFill>
                  <a:schemeClr val="accent2">
                    <a:lumMod val="50000"/>
                  </a:schemeClr>
                </a:solidFill>
                <a:latin typeface="Arial" panose="020B0604020202020204" pitchFamily="34" charset="0"/>
                <a:ea typeface="+mj-ea"/>
                <a:cs typeface="Arial" panose="020B0604020202020204" pitchFamily="34" charset="0"/>
              </a:rPr>
              <a:t>0</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m</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/1000/</a:t>
            </a:r>
            <a:r>
              <a:rPr kumimoji="0" lang="en-US" altLang="zh-CN" dirty="0" err="1">
                <a:solidFill>
                  <a:schemeClr val="accent2">
                    <a:lumMod val="50000"/>
                  </a:schemeClr>
                </a:solidFill>
                <a:latin typeface="Arial" panose="020B0604020202020204" pitchFamily="34" charset="0"/>
                <a:ea typeface="+mj-ea"/>
                <a:cs typeface="Arial" panose="020B0604020202020204" pitchFamily="34" charset="0"/>
              </a:rPr>
              <a:t>M</a:t>
            </a:r>
            <a:r>
              <a:rPr kumimoji="0" lang="en-US" altLang="zh-CN" baseline="-25000" dirty="0" err="1">
                <a:solidFill>
                  <a:schemeClr val="accent2">
                    <a:lumMod val="50000"/>
                  </a:schemeClr>
                </a:solidFill>
                <a:latin typeface="Arial" panose="020B0604020202020204" pitchFamily="34" charset="0"/>
                <a:ea typeface="+mj-ea"/>
                <a:cs typeface="Arial" panose="020B0604020202020204" pitchFamily="34" charset="0"/>
              </a:rPr>
              <a:t>1</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a:t>
            </a: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K</a:t>
            </a:r>
            <a:r>
              <a:rPr kumimoji="0" lang="en-US" altLang="zh-CN" baseline="-25000" dirty="0" err="1">
                <a:solidFill>
                  <a:schemeClr val="accent2">
                    <a:lumMod val="50000"/>
                  </a:schemeClr>
                </a:solidFill>
                <a:latin typeface="Arial" panose="020B0604020202020204" pitchFamily="34" charset="0"/>
                <a:ea typeface="+mj-ea"/>
                <a:cs typeface="Arial" panose="020B0604020202020204" pitchFamily="34" charset="0"/>
              </a:rPr>
              <a:t>b</a:t>
            </a:r>
            <a:r>
              <a:rPr kumimoji="0" lang="en-US" altLang="zh-CN" i="1" dirty="0" err="1">
                <a:solidFill>
                  <a:schemeClr val="accent2">
                    <a:lumMod val="50000"/>
                  </a:schemeClr>
                </a:solidFill>
                <a:latin typeface="Arial" panose="020B0604020202020204" pitchFamily="34" charset="0"/>
                <a:ea typeface="+mj-ea"/>
                <a:cs typeface="Arial" panose="020B0604020202020204" pitchFamily="34" charset="0"/>
              </a:rPr>
              <a:t>m</a:t>
            </a:r>
            <a:endParaRPr kumimoji="0" lang="en-US" altLang="zh-CN" i="1" dirty="0">
              <a:solidFill>
                <a:schemeClr val="accent2">
                  <a:lumMod val="50000"/>
                </a:schemeClr>
              </a:solidFill>
              <a:latin typeface="Arial" panose="020B0604020202020204" pitchFamily="34" charset="0"/>
              <a:ea typeface="+mj-ea"/>
              <a:cs typeface="Arial" panose="020B0604020202020204" pitchFamily="34" charset="0"/>
            </a:endParaRPr>
          </a:p>
          <a:p>
            <a:pPr>
              <a:lnSpc>
                <a:spcPct val="140000"/>
              </a:lnSpc>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即有：       </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T</a:t>
            </a:r>
            <a:r>
              <a:rPr kumimoji="0" lang="en-US" altLang="zh-CN" baseline="-25000" dirty="0">
                <a:solidFill>
                  <a:schemeClr val="accent2">
                    <a:lumMod val="50000"/>
                  </a:schemeClr>
                </a:solidFill>
                <a:latin typeface="Arial" panose="020B0604020202020204" pitchFamily="34" charset="0"/>
                <a:ea typeface="+mj-ea"/>
                <a:cs typeface="Arial" panose="020B0604020202020204" pitchFamily="34" charset="0"/>
              </a:rPr>
              <a:t>b</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K</a:t>
            </a:r>
            <a:r>
              <a:rPr kumimoji="0" lang="en-US" altLang="zh-CN" baseline="-25000" dirty="0">
                <a:solidFill>
                  <a:schemeClr val="accent2">
                    <a:lumMod val="50000"/>
                  </a:schemeClr>
                </a:solidFill>
                <a:latin typeface="Arial" panose="020B0604020202020204" pitchFamily="34" charset="0"/>
                <a:ea typeface="+mj-ea"/>
                <a:cs typeface="Arial" panose="020B0604020202020204" pitchFamily="34" charset="0"/>
              </a:rPr>
              <a:t>b</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m</a:t>
            </a:r>
          </a:p>
          <a:p>
            <a:pPr>
              <a:lnSpc>
                <a:spcPct val="140000"/>
              </a:lnSpc>
              <a:spcBef>
                <a:spcPct val="80000"/>
              </a:spcBef>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式中</a:t>
            </a:r>
            <a:r>
              <a:rPr kumimoji="0" lang="en-US" altLang="zh-CN" sz="2000" i="1" dirty="0">
                <a:solidFill>
                  <a:schemeClr val="accent2">
                    <a:lumMod val="50000"/>
                  </a:schemeClr>
                </a:solidFill>
                <a:latin typeface="Arial" panose="020B0604020202020204" pitchFamily="34" charset="0"/>
                <a:ea typeface="+mj-ea"/>
                <a:cs typeface="Arial" panose="020B0604020202020204" pitchFamily="34" charset="0"/>
              </a:rPr>
              <a:t>K</a:t>
            </a:r>
            <a:r>
              <a:rPr kumimoji="0" lang="en-US" altLang="zh-CN" sz="2000" baseline="-25000" dirty="0">
                <a:solidFill>
                  <a:schemeClr val="accent2">
                    <a:lumMod val="50000"/>
                  </a:schemeClr>
                </a:solidFill>
                <a:latin typeface="Arial" panose="020B0604020202020204" pitchFamily="34" charset="0"/>
                <a:ea typeface="+mj-ea"/>
                <a:cs typeface="Arial" panose="020B0604020202020204" pitchFamily="34" charset="0"/>
              </a:rPr>
              <a:t>b</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是沸点升高常数，与溶剂的摩尔</a:t>
            </a:r>
          </a:p>
          <a:p>
            <a:pPr>
              <a:lnSpc>
                <a:spcPct val="140000"/>
              </a:lnSpc>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质量、沸点和气化热有关。该值可由理</a:t>
            </a:r>
          </a:p>
          <a:p>
            <a:pPr>
              <a:lnSpc>
                <a:spcPct val="140000"/>
              </a:lnSpc>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论推算，也可由实验测定。直接测定几</a:t>
            </a:r>
          </a:p>
          <a:p>
            <a:pPr>
              <a:lnSpc>
                <a:spcPct val="140000"/>
              </a:lnSpc>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种浓度不同的稀溶液的沸点升高值，将</a:t>
            </a:r>
          </a:p>
          <a:p>
            <a:pPr>
              <a:lnSpc>
                <a:spcPct val="140000"/>
              </a:lnSpc>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其对浓度作图，所得直线斜率即是。也</a:t>
            </a:r>
          </a:p>
          <a:p>
            <a:pPr>
              <a:lnSpc>
                <a:spcPct val="140000"/>
              </a:lnSpc>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叫摩尔沸点升高常数。</a:t>
            </a:r>
          </a:p>
        </p:txBody>
      </p:sp>
      <p:grpSp>
        <p:nvGrpSpPr>
          <p:cNvPr id="97284" name="Group 1032"/>
          <p:cNvGrpSpPr>
            <a:grpSpLocks/>
          </p:cNvGrpSpPr>
          <p:nvPr/>
        </p:nvGrpSpPr>
        <p:grpSpPr bwMode="auto">
          <a:xfrm>
            <a:off x="5264944" y="3212976"/>
            <a:ext cx="3291681" cy="3327986"/>
            <a:chOff x="3526" y="2056"/>
            <a:chExt cx="2426" cy="2202"/>
          </a:xfrm>
        </p:grpSpPr>
        <p:pic>
          <p:nvPicPr>
            <p:cNvPr id="97285" name="Picture 1027"/>
            <p:cNvPicPr>
              <a:picLocks noChangeAspect="1" noChangeArrowheads="1"/>
            </p:cNvPicPr>
            <p:nvPr/>
          </p:nvPicPr>
          <p:blipFill>
            <a:blip r:embed="rId2">
              <a:extLst>
                <a:ext uri="{28A0092B-C50C-407E-A947-70E740481C1C}">
                  <a14:useLocalDpi xmlns:a14="http://schemas.microsoft.com/office/drawing/2010/main"/>
                </a:ext>
              </a:extLst>
            </a:blip>
            <a:srcRect l="9038"/>
            <a:stretch>
              <a:fillRect/>
            </a:stretch>
          </p:blipFill>
          <p:spPr bwMode="auto">
            <a:xfrm>
              <a:off x="3552" y="2056"/>
              <a:ext cx="2400" cy="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8197" name="Text Box 1029"/>
            <p:cNvSpPr txBox="1">
              <a:spLocks noChangeArrowheads="1"/>
            </p:cNvSpPr>
            <p:nvPr/>
          </p:nvSpPr>
          <p:spPr bwMode="auto">
            <a:xfrm>
              <a:off x="3840" y="3993"/>
              <a:ext cx="1872" cy="265"/>
            </a:xfrm>
            <a:prstGeom prst="rect">
              <a:avLst/>
            </a:prstGeom>
            <a:solidFill>
              <a:schemeClr val="bg1"/>
            </a:solidFill>
            <a:ln w="9525">
              <a:noFill/>
              <a:miter lim="800000"/>
              <a:headEnd/>
              <a:tailEnd/>
            </a:ln>
            <a:effectLst/>
          </p:spPr>
          <p:txBody>
            <a:bodyPr lIns="91425" tIns="45712" rIns="91425" bIns="45712">
              <a:spAutoFit/>
            </a:bodyPr>
            <a:lstStyle/>
            <a:p>
              <a:pPr algn="ctr">
                <a:spcBef>
                  <a:spcPct val="50000"/>
                </a:spcBef>
                <a:defRPr/>
              </a:pPr>
              <a:r>
                <a:rPr lang="zh-CN" altLang="en-US" sz="2000" dirty="0">
                  <a:solidFill>
                    <a:schemeClr val="accent2">
                      <a:lumMod val="50000"/>
                    </a:schemeClr>
                  </a:solidFill>
                </a:rPr>
                <a:t>溶液的沸点升高</a:t>
              </a:r>
            </a:p>
          </p:txBody>
        </p:sp>
        <p:sp>
          <p:nvSpPr>
            <p:cNvPr id="648198" name="Text Box 1030"/>
            <p:cNvSpPr txBox="1">
              <a:spLocks noChangeArrowheads="1"/>
            </p:cNvSpPr>
            <p:nvPr/>
          </p:nvSpPr>
          <p:spPr bwMode="auto">
            <a:xfrm rot="16200000">
              <a:off x="3271" y="2848"/>
              <a:ext cx="768" cy="258"/>
            </a:xfrm>
            <a:prstGeom prst="rect">
              <a:avLst/>
            </a:prstGeom>
            <a:solidFill>
              <a:schemeClr val="bg1"/>
            </a:solidFill>
            <a:ln w="9525">
              <a:noFill/>
              <a:miter lim="800000"/>
              <a:headEnd/>
              <a:tailEnd/>
            </a:ln>
            <a:effectLst/>
          </p:spPr>
          <p:txBody>
            <a:bodyPr lIns="0" tIns="72000" rIns="0" bIns="0">
              <a:spAutoFit/>
            </a:bodyPr>
            <a:lstStyle/>
            <a:p>
              <a:pPr algn="ctr">
                <a:spcBef>
                  <a:spcPct val="50000"/>
                </a:spcBef>
                <a:defRPr/>
              </a:pPr>
              <a:r>
                <a:rPr lang="zh-CN" altLang="en-US" sz="1800" dirty="0">
                  <a:solidFill>
                    <a:schemeClr val="accent2">
                      <a:lumMod val="50000"/>
                    </a:schemeClr>
                  </a:solidFill>
                </a:rPr>
                <a:t>蒸气压</a:t>
              </a:r>
            </a:p>
          </p:txBody>
        </p:sp>
      </p:grpSp>
      <p:sp>
        <p:nvSpPr>
          <p:cNvPr id="8" name="Rectangle 6"/>
          <p:cNvSpPr>
            <a:spLocks noChangeArrowheads="1"/>
          </p:cNvSpPr>
          <p:nvPr/>
        </p:nvSpPr>
        <p:spPr bwMode="auto">
          <a:xfrm>
            <a:off x="1349177" y="116632"/>
            <a:ext cx="6319167"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(2) </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沸点升高</a:t>
            </a:r>
          </a:p>
        </p:txBody>
      </p:sp>
      <p:sp>
        <p:nvSpPr>
          <p:cNvPr id="9" name="矩形 8"/>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30</a:t>
            </a:fld>
            <a:endParaRPr lang="en-US" altLang="zh-CN" sz="140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9219" name="Text Box 3"/>
          <p:cNvSpPr txBox="1">
            <a:spLocks noChangeArrowheads="1"/>
          </p:cNvSpPr>
          <p:nvPr/>
        </p:nvSpPr>
        <p:spPr bwMode="auto">
          <a:xfrm>
            <a:off x="62445" y="1023323"/>
            <a:ext cx="9145588" cy="1307217"/>
          </a:xfrm>
          <a:prstGeom prst="rect">
            <a:avLst/>
          </a:prstGeom>
          <a:noFill/>
          <a:ln w="9525">
            <a:noFill/>
            <a:miter lim="800000"/>
            <a:headEnd/>
            <a:tailEnd/>
          </a:ln>
          <a:effectLst/>
        </p:spPr>
        <p:txBody>
          <a:bodyPr wrap="square">
            <a:spAutoFit/>
          </a:bodyPr>
          <a:lstStyle/>
          <a:p>
            <a:pPr>
              <a:spcAft>
                <a:spcPts val="0"/>
              </a:spcAft>
              <a:defRPr/>
            </a:pPr>
            <a:r>
              <a:rPr kumimoji="0" lang="zh-CN" altLang="en-US" b="0" dirty="0">
                <a:solidFill>
                  <a:schemeClr val="accent2">
                    <a:lumMod val="50000"/>
                  </a:schemeClr>
                </a:solidFill>
                <a:latin typeface="+mn-lt"/>
                <a:ea typeface="+mj-ea"/>
              </a:rPr>
              <a:t>稀溶液凝固点的降低值也和溶液的质量摩尔浓度成正比</a:t>
            </a:r>
          </a:p>
          <a:p>
            <a:pPr>
              <a:spcAft>
                <a:spcPts val="0"/>
              </a:spcAft>
              <a:defRPr/>
            </a:pPr>
            <a:r>
              <a:rPr kumimoji="0" lang="zh-CN" altLang="en-US" b="0" dirty="0">
                <a:latin typeface="+mn-lt"/>
                <a:ea typeface="+mj-ea"/>
              </a:rPr>
              <a:t>    			</a:t>
            </a:r>
            <a:r>
              <a:rPr kumimoji="0" lang="zh-CN" altLang="en-US" b="0" dirty="0">
                <a:solidFill>
                  <a:srgbClr val="0000FF"/>
                </a:solidFill>
                <a:latin typeface="+mn-lt"/>
                <a:ea typeface="+mj-ea"/>
              </a:rPr>
              <a:t> </a:t>
            </a:r>
            <a:r>
              <a:rPr kumimoji="0" lang="zh-CN" altLang="en-US" sz="2800" b="0" dirty="0">
                <a:solidFill>
                  <a:srgbClr val="0000FF"/>
                </a:solidFill>
                <a:effectLst>
                  <a:outerShdw blurRad="38100" dist="38100" dir="2700000" algn="tl">
                    <a:srgbClr val="000000"/>
                  </a:outerShdw>
                </a:effectLst>
                <a:latin typeface="+mn-lt"/>
                <a:ea typeface="+mj-ea"/>
                <a:sym typeface="Symbol" pitchFamily="18" charset="2"/>
              </a:rPr>
              <a:t></a:t>
            </a:r>
            <a:r>
              <a:rPr kumimoji="0" lang="en-US" altLang="zh-CN" sz="2800" b="0" i="1" dirty="0" err="1">
                <a:solidFill>
                  <a:srgbClr val="0000FF"/>
                </a:solidFill>
                <a:latin typeface="+mn-lt"/>
                <a:ea typeface="+mj-ea"/>
              </a:rPr>
              <a:t>T</a:t>
            </a:r>
            <a:r>
              <a:rPr kumimoji="0" lang="en-US" altLang="zh-CN" sz="2800" b="0" baseline="-25000" dirty="0" err="1">
                <a:solidFill>
                  <a:srgbClr val="0000FF"/>
                </a:solidFill>
                <a:latin typeface="+mn-lt"/>
                <a:ea typeface="+mj-ea"/>
              </a:rPr>
              <a:t>f</a:t>
            </a:r>
            <a:r>
              <a:rPr kumimoji="0" lang="en-US" altLang="zh-CN" sz="2800" b="0" dirty="0">
                <a:solidFill>
                  <a:srgbClr val="0000FF"/>
                </a:solidFill>
                <a:latin typeface="+mn-lt"/>
                <a:ea typeface="+mj-ea"/>
              </a:rPr>
              <a:t>  =  </a:t>
            </a:r>
            <a:r>
              <a:rPr kumimoji="0" lang="en-US" altLang="zh-CN" sz="2800" b="0" i="1" dirty="0" err="1">
                <a:solidFill>
                  <a:srgbClr val="0000FF"/>
                </a:solidFill>
                <a:latin typeface="+mn-lt"/>
                <a:ea typeface="+mj-ea"/>
              </a:rPr>
              <a:t>K</a:t>
            </a:r>
            <a:r>
              <a:rPr kumimoji="0" lang="en-US" altLang="zh-CN" sz="2800" b="0" baseline="-25000" dirty="0" err="1">
                <a:solidFill>
                  <a:srgbClr val="0000FF"/>
                </a:solidFill>
                <a:latin typeface="+mn-lt"/>
                <a:ea typeface="+mj-ea"/>
              </a:rPr>
              <a:t>f</a:t>
            </a:r>
            <a:r>
              <a:rPr kumimoji="0" lang="en-US" altLang="zh-CN" sz="2800" b="0" dirty="0">
                <a:solidFill>
                  <a:srgbClr val="0000FF"/>
                </a:solidFill>
                <a:latin typeface="+mn-lt"/>
                <a:ea typeface="+mj-ea"/>
              </a:rPr>
              <a:t> </a:t>
            </a:r>
            <a:r>
              <a:rPr kumimoji="0" lang="en-US" altLang="zh-CN" sz="2800" b="0" i="1" dirty="0">
                <a:solidFill>
                  <a:srgbClr val="0000FF"/>
                </a:solidFill>
                <a:latin typeface="+mn-lt"/>
                <a:ea typeface="+mj-ea"/>
              </a:rPr>
              <a:t>m</a:t>
            </a:r>
            <a:endParaRPr kumimoji="0" lang="en-US" altLang="zh-CN" sz="2800" b="0" dirty="0">
              <a:solidFill>
                <a:srgbClr val="0000FF"/>
              </a:solidFill>
              <a:latin typeface="+mn-lt"/>
              <a:ea typeface="+mj-ea"/>
            </a:endParaRPr>
          </a:p>
          <a:p>
            <a:pPr>
              <a:lnSpc>
                <a:spcPct val="125000"/>
              </a:lnSpc>
              <a:defRPr/>
            </a:pPr>
            <a:r>
              <a:rPr kumimoji="0" lang="en-US" altLang="zh-CN" b="0" i="1" dirty="0" err="1">
                <a:solidFill>
                  <a:schemeClr val="accent2">
                    <a:lumMod val="50000"/>
                  </a:schemeClr>
                </a:solidFill>
                <a:latin typeface="+mn-lt"/>
                <a:ea typeface="+mj-ea"/>
              </a:rPr>
              <a:t>K</a:t>
            </a:r>
            <a:r>
              <a:rPr kumimoji="0" lang="en-US" altLang="zh-CN" b="0" baseline="-25000" dirty="0" err="1">
                <a:solidFill>
                  <a:schemeClr val="accent2">
                    <a:lumMod val="50000"/>
                  </a:schemeClr>
                </a:solidFill>
                <a:latin typeface="+mn-lt"/>
                <a:ea typeface="+mj-ea"/>
              </a:rPr>
              <a:t>f</a:t>
            </a:r>
            <a:r>
              <a:rPr kumimoji="0" lang="zh-CN" altLang="en-US" b="0" dirty="0">
                <a:solidFill>
                  <a:schemeClr val="accent2">
                    <a:lumMod val="50000"/>
                  </a:schemeClr>
                </a:solidFill>
                <a:latin typeface="+mn-lt"/>
                <a:ea typeface="+mj-ea"/>
              </a:rPr>
              <a:t>为摩尔凝固点降低常数</a:t>
            </a:r>
            <a:r>
              <a:rPr kumimoji="0" lang="zh-CN" altLang="en-US" b="0" dirty="0">
                <a:latin typeface="+mn-lt"/>
                <a:ea typeface="+mj-ea"/>
              </a:rPr>
              <a:t>，与溶剂凝固点、摩尔质量和熔化热有关</a:t>
            </a:r>
          </a:p>
        </p:txBody>
      </p:sp>
      <p:sp>
        <p:nvSpPr>
          <p:cNvPr id="4" name="Rectangle 6"/>
          <p:cNvSpPr>
            <a:spLocks noChangeArrowheads="1"/>
          </p:cNvSpPr>
          <p:nvPr/>
        </p:nvSpPr>
        <p:spPr bwMode="auto">
          <a:xfrm>
            <a:off x="1475656" y="116632"/>
            <a:ext cx="6319167"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(3) </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凝固点降低</a:t>
            </a:r>
          </a:p>
        </p:txBody>
      </p:sp>
      <p:sp>
        <p:nvSpPr>
          <p:cNvPr id="5" name="矩形 4"/>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31</a:t>
            </a:fld>
            <a:endParaRPr lang="en-US" altLang="zh-CN" sz="1400" dirty="0"/>
          </a:p>
        </p:txBody>
      </p:sp>
      <p:pic>
        <p:nvPicPr>
          <p:cNvPr id="7" name="Picture 3" descr="FG14_19">
            <a:extLst>
              <a:ext uri="{FF2B5EF4-FFF2-40B4-BE49-F238E27FC236}">
                <a16:creationId xmlns:a16="http://schemas.microsoft.com/office/drawing/2014/main" id="{70961FEE-A083-B74A-8B23-83F48144A1F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a:xfrm>
            <a:off x="611560" y="2399424"/>
            <a:ext cx="5256584" cy="4274320"/>
          </a:xfrm>
          <a:prstGeom prst="rect">
            <a:avLst/>
          </a:prstGeom>
        </p:spPr>
      </p:pic>
      <p:sp>
        <p:nvSpPr>
          <p:cNvPr id="8" name="Text Box 4">
            <a:extLst>
              <a:ext uri="{FF2B5EF4-FFF2-40B4-BE49-F238E27FC236}">
                <a16:creationId xmlns:a16="http://schemas.microsoft.com/office/drawing/2014/main" id="{6DB5C7D4-FA26-644F-8555-E48CA4B94BA4}"/>
              </a:ext>
            </a:extLst>
          </p:cNvPr>
          <p:cNvSpPr txBox="1">
            <a:spLocks noChangeArrowheads="1"/>
          </p:cNvSpPr>
          <p:nvPr/>
        </p:nvSpPr>
        <p:spPr bwMode="auto">
          <a:xfrm>
            <a:off x="6300192" y="3284984"/>
            <a:ext cx="1646238" cy="457200"/>
          </a:xfrm>
          <a:prstGeom prst="rect">
            <a:avLst/>
          </a:prstGeom>
          <a:noFill/>
          <a:ln w="9525" algn="ctr">
            <a:noFill/>
            <a:miter lim="800000"/>
            <a:headEnd/>
            <a:tailEnd/>
          </a:ln>
          <a:effectLst/>
        </p:spPr>
        <p:txBody>
          <a:bodyPr>
            <a:spAutoFit/>
          </a:bodyPr>
          <a:lstStyle/>
          <a:p>
            <a:pPr eaLnBrk="0" hangingPunct="0">
              <a:spcBef>
                <a:spcPct val="50000"/>
              </a:spcBef>
              <a:defRPr/>
            </a:pPr>
            <a:r>
              <a:rPr kumimoji="0" lang="el-GR" altLang="zh-CN" dirty="0">
                <a:solidFill>
                  <a:schemeClr val="accent2">
                    <a:lumMod val="50000"/>
                  </a:schemeClr>
                </a:solidFill>
                <a:latin typeface="Arial" panose="020B0604020202020204" pitchFamily="34" charset="0"/>
                <a:cs typeface="Arial" panose="020B0604020202020204" pitchFamily="34" charset="0"/>
                <a:sym typeface="Symbol" pitchFamily="18" charset="2"/>
              </a:rPr>
              <a:t></a:t>
            </a:r>
            <a:r>
              <a:rPr kumimoji="0" lang="en-US" altLang="zh-CN" i="1" dirty="0" err="1">
                <a:solidFill>
                  <a:schemeClr val="accent2">
                    <a:lumMod val="50000"/>
                  </a:schemeClr>
                </a:solidFill>
                <a:latin typeface="Arial" panose="020B0604020202020204" pitchFamily="34" charset="0"/>
                <a:cs typeface="Arial" panose="020B0604020202020204" pitchFamily="34" charset="0"/>
              </a:rPr>
              <a:t>T</a:t>
            </a:r>
            <a:r>
              <a:rPr kumimoji="0" lang="en-US" altLang="zh-CN" baseline="-25000" dirty="0" err="1">
                <a:solidFill>
                  <a:schemeClr val="accent2">
                    <a:lumMod val="50000"/>
                  </a:schemeClr>
                </a:solidFill>
                <a:latin typeface="Arial" panose="020B0604020202020204" pitchFamily="34" charset="0"/>
                <a:cs typeface="Arial" panose="020B0604020202020204" pitchFamily="34" charset="0"/>
              </a:rPr>
              <a:t>f</a:t>
            </a:r>
            <a:r>
              <a:rPr kumimoji="0" lang="en-US" altLang="zh-CN" dirty="0">
                <a:solidFill>
                  <a:schemeClr val="accent2">
                    <a:lumMod val="50000"/>
                  </a:schemeClr>
                </a:solidFill>
                <a:latin typeface="Arial" panose="020B0604020202020204" pitchFamily="34" charset="0"/>
                <a:cs typeface="Arial" panose="020B0604020202020204" pitchFamily="34" charset="0"/>
              </a:rPr>
              <a:t> = </a:t>
            </a:r>
            <a:r>
              <a:rPr kumimoji="0" lang="en-US" altLang="zh-CN" i="1" dirty="0" err="1">
                <a:solidFill>
                  <a:schemeClr val="accent2">
                    <a:lumMod val="50000"/>
                  </a:schemeClr>
                </a:solidFill>
                <a:latin typeface="Arial" panose="020B0604020202020204" pitchFamily="34" charset="0"/>
                <a:cs typeface="Arial" panose="020B0604020202020204" pitchFamily="34" charset="0"/>
              </a:rPr>
              <a:t>K</a:t>
            </a:r>
            <a:r>
              <a:rPr kumimoji="0" lang="en-US" altLang="zh-CN" baseline="-25000" dirty="0" err="1">
                <a:solidFill>
                  <a:schemeClr val="accent2">
                    <a:lumMod val="50000"/>
                  </a:schemeClr>
                </a:solidFill>
                <a:latin typeface="Arial" panose="020B0604020202020204" pitchFamily="34" charset="0"/>
                <a:cs typeface="Arial" panose="020B0604020202020204" pitchFamily="34" charset="0"/>
              </a:rPr>
              <a:t>f</a:t>
            </a:r>
            <a:r>
              <a:rPr kumimoji="0" lang="en-US" altLang="zh-CN" dirty="0">
                <a:solidFill>
                  <a:schemeClr val="accent2">
                    <a:lumMod val="50000"/>
                  </a:schemeClr>
                </a:solidFill>
                <a:latin typeface="Arial" panose="020B0604020202020204" pitchFamily="34" charset="0"/>
                <a:cs typeface="Arial" panose="020B0604020202020204" pitchFamily="34" charset="0"/>
              </a:rPr>
              <a:t> </a:t>
            </a:r>
            <a:r>
              <a:rPr kumimoji="0" lang="en-US" altLang="zh-CN" i="1" dirty="0">
                <a:solidFill>
                  <a:schemeClr val="accent2">
                    <a:lumMod val="50000"/>
                  </a:schemeClr>
                </a:solidFill>
                <a:latin typeface="Arial" panose="020B0604020202020204" pitchFamily="34" charset="0"/>
                <a:cs typeface="Arial" panose="020B0604020202020204" pitchFamily="34" charset="0"/>
                <a:sym typeface="WP MathA" pitchFamily="2" charset="2"/>
              </a:rPr>
              <a:t>m</a:t>
            </a:r>
          </a:p>
        </p:txBody>
      </p:sp>
      <p:sp>
        <p:nvSpPr>
          <p:cNvPr id="9" name="Text Box 5">
            <a:extLst>
              <a:ext uri="{FF2B5EF4-FFF2-40B4-BE49-F238E27FC236}">
                <a16:creationId xmlns:a16="http://schemas.microsoft.com/office/drawing/2014/main" id="{87C77FD0-F040-3544-AC69-7AF893FEA84A}"/>
              </a:ext>
            </a:extLst>
          </p:cNvPr>
          <p:cNvSpPr txBox="1">
            <a:spLocks noChangeArrowheads="1"/>
          </p:cNvSpPr>
          <p:nvPr/>
        </p:nvSpPr>
        <p:spPr bwMode="auto">
          <a:xfrm>
            <a:off x="6314480" y="4839146"/>
            <a:ext cx="1843087" cy="457200"/>
          </a:xfrm>
          <a:prstGeom prst="rect">
            <a:avLst/>
          </a:prstGeom>
          <a:noFill/>
          <a:ln w="9525" algn="ctr">
            <a:noFill/>
            <a:miter lim="800000"/>
            <a:headEnd/>
            <a:tailEnd/>
          </a:ln>
          <a:effectLst/>
        </p:spPr>
        <p:txBody>
          <a:bodyPr>
            <a:spAutoFit/>
          </a:bodyPr>
          <a:lstStyle/>
          <a:p>
            <a:pPr eaLnBrk="0" hangingPunct="0">
              <a:spcBef>
                <a:spcPct val="50000"/>
              </a:spcBef>
              <a:defRPr/>
            </a:pPr>
            <a:r>
              <a:rPr kumimoji="0" lang="el-GR" altLang="zh-CN" dirty="0">
                <a:solidFill>
                  <a:schemeClr val="accent2">
                    <a:lumMod val="50000"/>
                  </a:schemeClr>
                </a:solidFill>
                <a:latin typeface="Arial" panose="020B0604020202020204" pitchFamily="34" charset="0"/>
                <a:cs typeface="Arial" panose="020B0604020202020204" pitchFamily="34" charset="0"/>
                <a:sym typeface="Symbol" pitchFamily="18" charset="2"/>
              </a:rPr>
              <a:t></a:t>
            </a:r>
            <a:r>
              <a:rPr kumimoji="0" lang="en-US" altLang="zh-CN" i="1" dirty="0">
                <a:solidFill>
                  <a:schemeClr val="accent2">
                    <a:lumMod val="50000"/>
                  </a:schemeClr>
                </a:solidFill>
                <a:latin typeface="Arial" panose="020B0604020202020204" pitchFamily="34" charset="0"/>
                <a:cs typeface="Arial" panose="020B0604020202020204" pitchFamily="34" charset="0"/>
              </a:rPr>
              <a:t>T</a:t>
            </a:r>
            <a:r>
              <a:rPr kumimoji="0" lang="en-US" altLang="zh-CN" baseline="-25000" dirty="0">
                <a:solidFill>
                  <a:schemeClr val="accent2">
                    <a:lumMod val="50000"/>
                  </a:schemeClr>
                </a:solidFill>
                <a:latin typeface="Arial" panose="020B0604020202020204" pitchFamily="34" charset="0"/>
                <a:cs typeface="Arial" panose="020B0604020202020204" pitchFamily="34" charset="0"/>
              </a:rPr>
              <a:t>b</a:t>
            </a:r>
            <a:r>
              <a:rPr kumimoji="0" lang="en-US" altLang="zh-CN" dirty="0">
                <a:solidFill>
                  <a:schemeClr val="accent2">
                    <a:lumMod val="50000"/>
                  </a:schemeClr>
                </a:solidFill>
                <a:latin typeface="Arial" panose="020B0604020202020204" pitchFamily="34" charset="0"/>
                <a:cs typeface="Arial" panose="020B0604020202020204" pitchFamily="34" charset="0"/>
              </a:rPr>
              <a:t> = </a:t>
            </a:r>
            <a:r>
              <a:rPr kumimoji="0" lang="en-US" altLang="zh-CN" i="1" dirty="0">
                <a:solidFill>
                  <a:schemeClr val="accent2">
                    <a:lumMod val="50000"/>
                  </a:schemeClr>
                </a:solidFill>
                <a:latin typeface="Arial" panose="020B0604020202020204" pitchFamily="34" charset="0"/>
                <a:cs typeface="Arial" panose="020B0604020202020204" pitchFamily="34" charset="0"/>
              </a:rPr>
              <a:t>K</a:t>
            </a:r>
            <a:r>
              <a:rPr kumimoji="0" lang="en-US" altLang="zh-CN" baseline="-25000" dirty="0">
                <a:solidFill>
                  <a:schemeClr val="accent2">
                    <a:lumMod val="50000"/>
                  </a:schemeClr>
                </a:solidFill>
                <a:latin typeface="Arial" panose="020B0604020202020204" pitchFamily="34" charset="0"/>
                <a:cs typeface="Arial" panose="020B0604020202020204" pitchFamily="34" charset="0"/>
              </a:rPr>
              <a:t>b</a:t>
            </a:r>
            <a:r>
              <a:rPr kumimoji="0" lang="en-US" altLang="zh-CN" i="1" dirty="0">
                <a:solidFill>
                  <a:schemeClr val="accent2">
                    <a:lumMod val="50000"/>
                  </a:schemeClr>
                </a:solidFill>
                <a:latin typeface="Arial" panose="020B0604020202020204" pitchFamily="34" charset="0"/>
                <a:cs typeface="Arial" panose="020B0604020202020204" pitchFamily="34" charset="0"/>
              </a:rPr>
              <a:t> </a:t>
            </a:r>
            <a:r>
              <a:rPr kumimoji="0" lang="en-US" altLang="zh-CN" i="1" dirty="0">
                <a:solidFill>
                  <a:schemeClr val="accent2">
                    <a:lumMod val="50000"/>
                  </a:schemeClr>
                </a:solidFill>
                <a:latin typeface="Arial" panose="020B0604020202020204" pitchFamily="34" charset="0"/>
                <a:cs typeface="Arial" panose="020B0604020202020204" pitchFamily="34" charset="0"/>
                <a:sym typeface="WP MathA" pitchFamily="2" charset="2"/>
              </a:rPr>
              <a:t>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0242" name="Text Box 2"/>
          <p:cNvSpPr txBox="1">
            <a:spLocks noChangeArrowheads="1"/>
          </p:cNvSpPr>
          <p:nvPr/>
        </p:nvSpPr>
        <p:spPr bwMode="auto">
          <a:xfrm>
            <a:off x="2987824" y="1052736"/>
            <a:ext cx="3132589" cy="523220"/>
          </a:xfrm>
          <a:prstGeom prst="rect">
            <a:avLst/>
          </a:prstGeom>
          <a:noFill/>
          <a:ln w="9525">
            <a:noFill/>
            <a:miter lim="800000"/>
            <a:headEnd/>
            <a:tailEnd/>
          </a:ln>
          <a:effectLst/>
        </p:spPr>
        <p:txBody>
          <a:bodyPr wrap="none">
            <a:spAutoFit/>
          </a:bodyPr>
          <a:lstStyle/>
          <a:p>
            <a:pPr>
              <a:defRPr/>
            </a:pPr>
            <a:r>
              <a:rPr kumimoji="0" lang="zh-CN" altLang="en-US" sz="2800" dirty="0">
                <a:solidFill>
                  <a:schemeClr val="accent2">
                    <a:lumMod val="50000"/>
                  </a:schemeClr>
                </a:solidFill>
                <a:latin typeface="+mj-ea"/>
                <a:ea typeface="+mj-ea"/>
              </a:rPr>
              <a:t>常见溶剂的</a:t>
            </a:r>
            <a:r>
              <a:rPr kumimoji="0" lang="en-US" altLang="zh-CN" sz="2800" i="1" dirty="0">
                <a:solidFill>
                  <a:schemeClr val="accent2">
                    <a:lumMod val="50000"/>
                  </a:schemeClr>
                </a:solidFill>
                <a:latin typeface="+mj-ea"/>
                <a:ea typeface="+mj-ea"/>
              </a:rPr>
              <a:t>K</a:t>
            </a:r>
            <a:r>
              <a:rPr kumimoji="0" lang="en-US" altLang="zh-CN" sz="2800" baseline="-25000" dirty="0">
                <a:solidFill>
                  <a:schemeClr val="accent2">
                    <a:lumMod val="50000"/>
                  </a:schemeClr>
                </a:solidFill>
                <a:latin typeface="+mj-ea"/>
                <a:ea typeface="+mj-ea"/>
              </a:rPr>
              <a:t>b</a:t>
            </a:r>
            <a:r>
              <a:rPr kumimoji="0" lang="zh-CN" altLang="en-US" sz="2800" dirty="0">
                <a:solidFill>
                  <a:schemeClr val="accent2">
                    <a:lumMod val="50000"/>
                  </a:schemeClr>
                </a:solidFill>
                <a:latin typeface="+mj-ea"/>
                <a:ea typeface="+mj-ea"/>
              </a:rPr>
              <a:t>和</a:t>
            </a:r>
            <a:r>
              <a:rPr kumimoji="0" lang="en-US" altLang="zh-CN" sz="2800" i="1" dirty="0">
                <a:solidFill>
                  <a:schemeClr val="accent2">
                    <a:lumMod val="50000"/>
                  </a:schemeClr>
                </a:solidFill>
                <a:latin typeface="+mj-ea"/>
                <a:ea typeface="+mj-ea"/>
              </a:rPr>
              <a:t>K</a:t>
            </a:r>
            <a:r>
              <a:rPr kumimoji="0" lang="en-US" altLang="zh-CN" sz="2800" baseline="-25000" dirty="0">
                <a:solidFill>
                  <a:schemeClr val="accent2">
                    <a:lumMod val="50000"/>
                  </a:schemeClr>
                </a:solidFill>
                <a:latin typeface="+mj-ea"/>
                <a:ea typeface="+mj-ea"/>
              </a:rPr>
              <a:t>t</a:t>
            </a:r>
            <a:r>
              <a:rPr kumimoji="0" lang="en-US" altLang="zh-CN" sz="2800" dirty="0">
                <a:solidFill>
                  <a:schemeClr val="accent2">
                    <a:lumMod val="50000"/>
                  </a:schemeClr>
                </a:solidFill>
                <a:latin typeface="+mj-ea"/>
                <a:ea typeface="+mj-ea"/>
              </a:rPr>
              <a:t>*</a:t>
            </a:r>
          </a:p>
        </p:txBody>
      </p:sp>
      <p:graphicFrame>
        <p:nvGraphicFramePr>
          <p:cNvPr id="650243" name="Group 3"/>
          <p:cNvGraphicFramePr>
            <a:graphicFrameLocks noGrp="1"/>
          </p:cNvGraphicFramePr>
          <p:nvPr>
            <p:extLst>
              <p:ext uri="{D42A27DB-BD31-4B8C-83A1-F6EECF244321}">
                <p14:modId xmlns:p14="http://schemas.microsoft.com/office/powerpoint/2010/main" val="1496054899"/>
              </p:ext>
            </p:extLst>
          </p:nvPr>
        </p:nvGraphicFramePr>
        <p:xfrm>
          <a:off x="611188" y="1689567"/>
          <a:ext cx="7924799" cy="4403729"/>
        </p:xfrm>
        <a:graphic>
          <a:graphicData uri="http://schemas.openxmlformats.org/drawingml/2006/table">
            <a:tbl>
              <a:tblPr/>
              <a:tblGrid>
                <a:gridCol w="1455126">
                  <a:extLst>
                    <a:ext uri="{9D8B030D-6E8A-4147-A177-3AD203B41FA5}">
                      <a16:colId xmlns:a16="http://schemas.microsoft.com/office/drawing/2014/main" val="20000"/>
                    </a:ext>
                  </a:extLst>
                </a:gridCol>
                <a:gridCol w="1456592">
                  <a:extLst>
                    <a:ext uri="{9D8B030D-6E8A-4147-A177-3AD203B41FA5}">
                      <a16:colId xmlns:a16="http://schemas.microsoft.com/office/drawing/2014/main" val="20001"/>
                    </a:ext>
                  </a:extLst>
                </a:gridCol>
                <a:gridCol w="1940169">
                  <a:extLst>
                    <a:ext uri="{9D8B030D-6E8A-4147-A177-3AD203B41FA5}">
                      <a16:colId xmlns:a16="http://schemas.microsoft.com/office/drawing/2014/main" val="20002"/>
                    </a:ext>
                  </a:extLst>
                </a:gridCol>
                <a:gridCol w="1293935">
                  <a:extLst>
                    <a:ext uri="{9D8B030D-6E8A-4147-A177-3AD203B41FA5}">
                      <a16:colId xmlns:a16="http://schemas.microsoft.com/office/drawing/2014/main" val="20003"/>
                    </a:ext>
                  </a:extLst>
                </a:gridCol>
                <a:gridCol w="1778977">
                  <a:extLst>
                    <a:ext uri="{9D8B030D-6E8A-4147-A177-3AD203B41FA5}">
                      <a16:colId xmlns:a16="http://schemas.microsoft.com/office/drawing/2014/main" val="20004"/>
                    </a:ext>
                  </a:extLst>
                </a:gridCol>
              </a:tblGrid>
              <a:tr h="4397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溶剂</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1"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t</a:t>
                      </a:r>
                      <a:r>
                        <a:rPr kumimoji="1" lang="en-US" altLang="zh-CN" sz="2000" b="1" i="0" u="none" strike="noStrike" cap="none" normalizeH="0" baseline="-25000" dirty="0" err="1">
                          <a:ln>
                            <a:noFill/>
                          </a:ln>
                          <a:solidFill>
                            <a:srgbClr val="002060"/>
                          </a:solidFill>
                          <a:effectLst>
                            <a:outerShdw blurRad="38100" dist="38100" dir="2700000" algn="tl">
                              <a:srgbClr val="FFFFFF"/>
                            </a:outerShdw>
                          </a:effectLst>
                          <a:latin typeface="Times New Roman" pitchFamily="18" charset="0"/>
                          <a:ea typeface="黑体" pitchFamily="2" charset="-122"/>
                        </a:rPr>
                        <a:t>b</a:t>
                      </a:r>
                      <a:r>
                        <a:rPr kumimoji="1" lang="en-US" altLang="zh-CN" sz="2000" b="1" i="0" u="none" strike="noStrike" cap="none" normalizeH="0" baseline="-25000" dirty="0">
                          <a:ln>
                            <a:noFill/>
                          </a:ln>
                          <a:solidFill>
                            <a:srgbClr val="002060"/>
                          </a:solidFill>
                          <a:effectLst>
                            <a:outerShdw blurRad="38100" dist="38100" dir="2700000" algn="tl">
                              <a:srgbClr val="FFFFFF"/>
                            </a:outerShdw>
                          </a:effectLst>
                          <a:latin typeface="Times New Roman" pitchFamily="18" charset="0"/>
                          <a:ea typeface="黑体" pitchFamily="2" charset="-122"/>
                        </a:rPr>
                        <a:t> </a:t>
                      </a: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a:t>
                      </a: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C</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1"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K</a:t>
                      </a:r>
                      <a:r>
                        <a:rPr kumimoji="1" lang="en-US" altLang="zh-CN" sz="20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b</a:t>
                      </a: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a:t>
                      </a:r>
                      <a:r>
                        <a:rPr kumimoji="1" lang="en-US" altLang="zh-CN" sz="2000" b="1" i="1"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K</a:t>
                      </a: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•kg•mol</a:t>
                      </a:r>
                      <a:r>
                        <a:rPr kumimoji="1" lang="en-US" altLang="zh-CN" sz="2000" b="1" i="0" u="none" strike="noStrike" cap="none" normalizeH="0" baseline="30000">
                          <a:ln>
                            <a:noFill/>
                          </a:ln>
                          <a:solidFill>
                            <a:srgbClr val="002060"/>
                          </a:solidFill>
                          <a:effectLst>
                            <a:outerShdw blurRad="38100" dist="38100" dir="2700000" algn="tl">
                              <a:srgbClr val="FFFFFF"/>
                            </a:outerShdw>
                          </a:effectLst>
                          <a:latin typeface="Times New Roman" pitchFamily="18" charset="0"/>
                          <a:ea typeface="黑体" pitchFamily="2" charset="-122"/>
                        </a:rPr>
                        <a:t>-1</a:t>
                      </a: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1"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t</a:t>
                      </a:r>
                      <a:r>
                        <a:rPr kumimoji="1" lang="en-US" altLang="zh-CN" sz="20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f </a:t>
                      </a: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 </a:t>
                      </a: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C</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1"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K</a:t>
                      </a:r>
                      <a:r>
                        <a:rPr kumimoji="1" lang="en-US" altLang="zh-CN" sz="20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f</a:t>
                      </a: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a:t>
                      </a:r>
                      <a:r>
                        <a:rPr kumimoji="1" lang="en-US" altLang="zh-CN" sz="2000" b="1" i="1"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K</a:t>
                      </a: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•kg•mol</a:t>
                      </a:r>
                      <a:r>
                        <a:rPr kumimoji="1" lang="en-US" altLang="zh-CN" sz="2000" b="1" i="0" u="none" strike="noStrike" cap="none" normalizeH="0" baseline="30000">
                          <a:ln>
                            <a:noFill/>
                          </a:ln>
                          <a:solidFill>
                            <a:srgbClr val="002060"/>
                          </a:solidFill>
                          <a:effectLst>
                            <a:outerShdw blurRad="38100" dist="38100" dir="2700000" algn="tl">
                              <a:srgbClr val="FFFFFF"/>
                            </a:outerShdw>
                          </a:effectLst>
                          <a:latin typeface="Times New Roman" pitchFamily="18" charset="0"/>
                          <a:ea typeface="黑体" pitchFamily="2" charset="-122"/>
                        </a:rPr>
                        <a:t>-1</a:t>
                      </a: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92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水</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100</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0.512</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0.0</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1.855</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81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乙醇</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78.5</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1.22</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-117.3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__</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397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丙酮</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56.2</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1.71</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-95.35</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__</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397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苯</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80.1</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2.53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5.5</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4.9</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397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乙酸</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117.9</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3.07</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16.6</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3.9</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397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氯仿</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61.7</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3.63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-63.5</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__</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381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萘</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218.9</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5.80</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80.5</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6.87</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397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硝基苯</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210.8</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5.24</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5.7</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7.00</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397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苯酚</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181.7</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3.56</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43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7.40</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650321" name="Text Box 81"/>
          <p:cNvSpPr txBox="1">
            <a:spLocks noChangeArrowheads="1"/>
          </p:cNvSpPr>
          <p:nvPr/>
        </p:nvSpPr>
        <p:spPr bwMode="auto">
          <a:xfrm>
            <a:off x="611560" y="6258798"/>
            <a:ext cx="8092280" cy="338554"/>
          </a:xfrm>
          <a:prstGeom prst="rect">
            <a:avLst/>
          </a:prstGeom>
          <a:noFill/>
          <a:ln w="9525">
            <a:noFill/>
            <a:miter lim="800000"/>
            <a:headEnd/>
            <a:tailEnd/>
          </a:ln>
          <a:effectLst/>
        </p:spPr>
        <p:txBody>
          <a:bodyPr wrap="none">
            <a:spAutoFit/>
          </a:bodyPr>
          <a:lstStyle/>
          <a:p>
            <a:pPr>
              <a:defRPr/>
            </a:pPr>
            <a:r>
              <a:rPr kumimoji="0" lang="en-US" altLang="zh-CN" sz="1600" dirty="0">
                <a:solidFill>
                  <a:schemeClr val="accent2">
                    <a:lumMod val="50000"/>
                  </a:schemeClr>
                </a:solidFill>
                <a:latin typeface="Arial" panose="020B0604020202020204" pitchFamily="34" charset="0"/>
                <a:ea typeface="+mj-ea"/>
                <a:cs typeface="Arial" panose="020B0604020202020204" pitchFamily="34" charset="0"/>
              </a:rPr>
              <a:t>* </a:t>
            </a:r>
            <a:r>
              <a:rPr kumimoji="0" lang="zh-CN" altLang="en-US" sz="1600" dirty="0">
                <a:solidFill>
                  <a:schemeClr val="accent2">
                    <a:lumMod val="50000"/>
                  </a:schemeClr>
                </a:solidFill>
                <a:latin typeface="Arial" panose="020B0604020202020204" pitchFamily="34" charset="0"/>
                <a:ea typeface="+mj-ea"/>
                <a:cs typeface="Arial" panose="020B0604020202020204" pitchFamily="34" charset="0"/>
              </a:rPr>
              <a:t>摘自</a:t>
            </a:r>
            <a:r>
              <a:rPr kumimoji="0" lang="en-US" altLang="zh-CN" sz="1600" dirty="0" err="1">
                <a:solidFill>
                  <a:schemeClr val="accent2">
                    <a:lumMod val="50000"/>
                  </a:schemeClr>
                </a:solidFill>
                <a:latin typeface="Arial" panose="020B0604020202020204" pitchFamily="34" charset="0"/>
                <a:ea typeface="+mj-ea"/>
                <a:cs typeface="Arial" panose="020B0604020202020204" pitchFamily="34" charset="0"/>
              </a:rPr>
              <a:t>R.C.West</a:t>
            </a:r>
            <a:r>
              <a:rPr kumimoji="0" lang="en-US" altLang="zh-CN" sz="1600" dirty="0">
                <a:solidFill>
                  <a:schemeClr val="accent2">
                    <a:lumMod val="50000"/>
                  </a:schemeClr>
                </a:solidFill>
                <a:latin typeface="Arial" panose="020B0604020202020204" pitchFamily="34" charset="0"/>
                <a:ea typeface="+mj-ea"/>
                <a:cs typeface="Arial" panose="020B0604020202020204" pitchFamily="34" charset="0"/>
              </a:rPr>
              <a:t> </a:t>
            </a:r>
            <a:r>
              <a:rPr kumimoji="0" lang="en-US" altLang="zh-CN" sz="1600" dirty="0" err="1">
                <a:solidFill>
                  <a:schemeClr val="accent2">
                    <a:lumMod val="50000"/>
                  </a:schemeClr>
                </a:solidFill>
                <a:latin typeface="Arial" panose="020B0604020202020204" pitchFamily="34" charset="0"/>
                <a:ea typeface="+mj-ea"/>
                <a:cs typeface="Arial" panose="020B0604020202020204" pitchFamily="34" charset="0"/>
              </a:rPr>
              <a:t>CRC</a:t>
            </a:r>
            <a:r>
              <a:rPr kumimoji="0" lang="en-US" altLang="zh-CN" sz="1600" dirty="0">
                <a:solidFill>
                  <a:schemeClr val="accent2">
                    <a:lumMod val="50000"/>
                  </a:schemeClr>
                </a:solidFill>
                <a:latin typeface="Arial" panose="020B0604020202020204" pitchFamily="34" charset="0"/>
                <a:ea typeface="+mj-ea"/>
                <a:cs typeface="Arial" panose="020B0604020202020204" pitchFamily="34" charset="0"/>
              </a:rPr>
              <a:t> “Handbook of Chemistry and Physics” </a:t>
            </a:r>
            <a:r>
              <a:rPr kumimoji="0" lang="zh-CN" altLang="en-US" sz="1600" dirty="0">
                <a:solidFill>
                  <a:schemeClr val="accent2">
                    <a:lumMod val="50000"/>
                  </a:schemeClr>
                </a:solidFill>
                <a:latin typeface="Arial" panose="020B0604020202020204" pitchFamily="34" charset="0"/>
                <a:ea typeface="+mj-ea"/>
                <a:cs typeface="Arial" panose="020B0604020202020204" pitchFamily="34" charset="0"/>
              </a:rPr>
              <a:t>第</a:t>
            </a:r>
            <a:r>
              <a:rPr kumimoji="0" lang="en-US" altLang="zh-CN" sz="1600" dirty="0">
                <a:solidFill>
                  <a:schemeClr val="accent2">
                    <a:lumMod val="50000"/>
                  </a:schemeClr>
                </a:solidFill>
                <a:latin typeface="Arial" panose="020B0604020202020204" pitchFamily="34" charset="0"/>
                <a:ea typeface="+mj-ea"/>
                <a:cs typeface="Arial" panose="020B0604020202020204" pitchFamily="34" charset="0"/>
              </a:rPr>
              <a:t>69</a:t>
            </a:r>
            <a:r>
              <a:rPr kumimoji="0" lang="zh-CN" altLang="en-US" sz="1600" dirty="0">
                <a:solidFill>
                  <a:schemeClr val="accent2">
                    <a:lumMod val="50000"/>
                  </a:schemeClr>
                </a:solidFill>
                <a:latin typeface="Arial" panose="020B0604020202020204" pitchFamily="34" charset="0"/>
                <a:ea typeface="+mj-ea"/>
                <a:cs typeface="Arial" panose="020B0604020202020204" pitchFamily="34" charset="0"/>
              </a:rPr>
              <a:t>版</a:t>
            </a:r>
            <a:r>
              <a:rPr kumimoji="0" lang="en-US" altLang="zh-CN" sz="1600" dirty="0">
                <a:solidFill>
                  <a:schemeClr val="accent2">
                    <a:lumMod val="50000"/>
                  </a:schemeClr>
                </a:solidFill>
                <a:latin typeface="Arial" panose="020B0604020202020204" pitchFamily="34" charset="0"/>
                <a:ea typeface="+mj-ea"/>
                <a:cs typeface="Arial" panose="020B0604020202020204" pitchFamily="34" charset="0"/>
              </a:rPr>
              <a:t>(1989) </a:t>
            </a:r>
            <a:r>
              <a:rPr kumimoji="0" lang="en-US" altLang="zh-CN" sz="1600" dirty="0" err="1">
                <a:solidFill>
                  <a:schemeClr val="accent2">
                    <a:lumMod val="50000"/>
                  </a:schemeClr>
                </a:solidFill>
                <a:latin typeface="Arial" panose="020B0604020202020204" pitchFamily="34" charset="0"/>
                <a:ea typeface="+mj-ea"/>
                <a:cs typeface="Arial" panose="020B0604020202020204" pitchFamily="34" charset="0"/>
              </a:rPr>
              <a:t>D186</a:t>
            </a:r>
            <a:r>
              <a:rPr kumimoji="0" lang="zh-CN" altLang="en-US" sz="1600" dirty="0">
                <a:solidFill>
                  <a:schemeClr val="accent2">
                    <a:lumMod val="50000"/>
                  </a:schemeClr>
                </a:solidFill>
                <a:latin typeface="Arial" panose="020B0604020202020204" pitchFamily="34" charset="0"/>
                <a:ea typeface="+mj-ea"/>
                <a:cs typeface="Arial" panose="020B0604020202020204" pitchFamily="34" charset="0"/>
              </a:rPr>
              <a:t>页</a:t>
            </a:r>
          </a:p>
        </p:txBody>
      </p:sp>
      <p:sp>
        <p:nvSpPr>
          <p:cNvPr id="5" name="Rectangle 6"/>
          <p:cNvSpPr>
            <a:spLocks noChangeArrowheads="1"/>
          </p:cNvSpPr>
          <p:nvPr/>
        </p:nvSpPr>
        <p:spPr bwMode="auto">
          <a:xfrm>
            <a:off x="1403648" y="116632"/>
            <a:ext cx="6319167"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(3) </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凝固点降低</a:t>
            </a:r>
          </a:p>
        </p:txBody>
      </p:sp>
      <p:sp>
        <p:nvSpPr>
          <p:cNvPr id="6" name="矩形 5"/>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32</a:t>
            </a:fld>
            <a:endParaRPr lang="en-US" altLang="zh-CN" sz="14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33</a:t>
            </a:fld>
            <a:endParaRPr lang="en-US" altLang="zh-CN"/>
          </a:p>
        </p:txBody>
      </p:sp>
      <p:sp>
        <p:nvSpPr>
          <p:cNvPr id="3" name="矩形 2"/>
          <p:cNvSpPr/>
          <p:nvPr/>
        </p:nvSpPr>
        <p:spPr>
          <a:xfrm>
            <a:off x="302891" y="1196752"/>
            <a:ext cx="8541394" cy="3568285"/>
          </a:xfrm>
          <a:prstGeom prst="rect">
            <a:avLst/>
          </a:prstGeom>
        </p:spPr>
        <p:txBody>
          <a:bodyPr wrap="square">
            <a:spAutoFit/>
          </a:bodyPr>
          <a:lstStyle/>
          <a:p>
            <a:pPr marL="342900" lvl="0" indent="-342900">
              <a:lnSpc>
                <a:spcPct val="125000"/>
              </a:lnSpc>
              <a:buFont typeface="Wingdings" panose="05000000000000000000" pitchFamily="2" charset="2"/>
              <a:buChar char="Ø"/>
              <a:defRPr/>
            </a:pPr>
            <a:r>
              <a:rPr kumimoji="0" lang="zh-CN" altLang="en-US" b="0" dirty="0">
                <a:solidFill>
                  <a:srgbClr val="000000"/>
                </a:solidFill>
                <a:latin typeface="+mj-ea"/>
                <a:ea typeface="+mj-ea"/>
              </a:rPr>
              <a:t>用凝固点降低法测摩尔质量，准确度优于蒸气压法和沸点法。对挥发性溶质不能用沸点法或蒸气压法测定摩尔质量，而可用凝固点法。</a:t>
            </a:r>
          </a:p>
          <a:p>
            <a:pPr marL="285750" lvl="0" indent="-285750">
              <a:lnSpc>
                <a:spcPct val="125000"/>
              </a:lnSpc>
              <a:buFont typeface="Wingdings" panose="05000000000000000000" pitchFamily="2" charset="2"/>
              <a:buChar char="Ø"/>
              <a:defRPr/>
            </a:pPr>
            <a:endParaRPr kumimoji="0" lang="en-US" altLang="zh-CN" sz="1600" b="0" dirty="0">
              <a:solidFill>
                <a:srgbClr val="000000"/>
              </a:solidFill>
              <a:latin typeface="+mj-ea"/>
              <a:ea typeface="+mj-ea"/>
            </a:endParaRPr>
          </a:p>
          <a:p>
            <a:pPr marL="342900" lvl="0" indent="-342900">
              <a:lnSpc>
                <a:spcPct val="125000"/>
              </a:lnSpc>
              <a:buFont typeface="Wingdings" panose="05000000000000000000" pitchFamily="2" charset="2"/>
              <a:buChar char="Ø"/>
              <a:defRPr/>
            </a:pPr>
            <a:r>
              <a:rPr kumimoji="0" lang="zh-CN" altLang="en-US" b="0" dirty="0">
                <a:solidFill>
                  <a:srgbClr val="000000"/>
                </a:solidFill>
                <a:latin typeface="+mj-ea"/>
                <a:ea typeface="+mj-ea"/>
              </a:rPr>
              <a:t>冬天汽车散热器冷却水的防冻、松树叶子不冻的原因，均为凝固点降低原理。有机化学实验常用测定沸点或熔点的方法来检测化合物的纯度，此时含杂质的化合物可看作溶液，含杂质的物质的熔点比纯化合物低，沸点比纯化合物高。</a:t>
            </a:r>
          </a:p>
        </p:txBody>
      </p:sp>
      <p:sp>
        <p:nvSpPr>
          <p:cNvPr id="4" name="Rectangle 6"/>
          <p:cNvSpPr>
            <a:spLocks noChangeArrowheads="1"/>
          </p:cNvSpPr>
          <p:nvPr/>
        </p:nvSpPr>
        <p:spPr bwMode="auto">
          <a:xfrm>
            <a:off x="1475656" y="116632"/>
            <a:ext cx="6319167"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(3) </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凝固点降低的应用</a:t>
            </a:r>
          </a:p>
        </p:txBody>
      </p:sp>
      <p:sp>
        <p:nvSpPr>
          <p:cNvPr id="5" name="矩形 4"/>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 name="矩形 7">
            <a:extLst>
              <a:ext uri="{FF2B5EF4-FFF2-40B4-BE49-F238E27FC236}">
                <a16:creationId xmlns:a16="http://schemas.microsoft.com/office/drawing/2014/main" id="{35188F6F-6261-7A4E-913E-EF03824FB2A2}"/>
              </a:ext>
            </a:extLst>
          </p:cNvPr>
          <p:cNvSpPr/>
          <p:nvPr/>
        </p:nvSpPr>
        <p:spPr>
          <a:xfrm>
            <a:off x="469132" y="5301208"/>
            <a:ext cx="8208912" cy="1113766"/>
          </a:xfrm>
          <a:prstGeom prst="rect">
            <a:avLst/>
          </a:prstGeom>
        </p:spPr>
        <p:txBody>
          <a:bodyPr wrap="square">
            <a:spAutoFit/>
          </a:bodyPr>
          <a:lstStyle/>
          <a:p>
            <a:pPr>
              <a:lnSpc>
                <a:spcPct val="150000"/>
              </a:lnSpc>
            </a:pPr>
            <a:r>
              <a:rPr lang="zh-CN" altLang="en-US" b="0" dirty="0">
                <a:latin typeface="+mj-ea"/>
                <a:ea typeface="+mj-ea"/>
              </a:rPr>
              <a:t> </a:t>
            </a:r>
            <a:r>
              <a:rPr lang="zh-CN" altLang="en-US" b="0" dirty="0">
                <a:solidFill>
                  <a:srgbClr val="0000FF"/>
                </a:solidFill>
                <a:latin typeface="+mj-ea"/>
                <a:ea typeface="+mj-ea"/>
              </a:rPr>
              <a:t>气体或容易挥发的液体可用理想气体方程求摩尔质量。而难挥发的液体或固体可从其稀溶液的依数性测定摩尔质量。</a:t>
            </a:r>
          </a:p>
        </p:txBody>
      </p:sp>
    </p:spTree>
    <p:extLst>
      <p:ext uri="{BB962C8B-B14F-4D97-AF65-F5344CB8AC3E}">
        <p14:creationId xmlns:p14="http://schemas.microsoft.com/office/powerpoint/2010/main" val="12616228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Text Box 5"/>
          <p:cNvSpPr txBox="1">
            <a:spLocks noChangeArrowheads="1"/>
          </p:cNvSpPr>
          <p:nvPr/>
        </p:nvSpPr>
        <p:spPr bwMode="auto">
          <a:xfrm>
            <a:off x="395536" y="1056134"/>
            <a:ext cx="8424168" cy="2228850"/>
          </a:xfrm>
          <a:prstGeom prst="rect">
            <a:avLst/>
          </a:prstGeom>
          <a:noFill/>
          <a:ln w="9525">
            <a:noFill/>
            <a:miter lim="800000"/>
            <a:headEnd/>
            <a:tailEnd/>
          </a:ln>
        </p:spPr>
        <p:txBody>
          <a:bodyPr wrap="square">
            <a:spAutoFit/>
          </a:bodyPr>
          <a:lstStyle/>
          <a:p>
            <a:pPr>
              <a:lnSpc>
                <a:spcPct val="130000"/>
              </a:lnSpc>
              <a:spcBef>
                <a:spcPct val="50000"/>
              </a:spcBef>
              <a:defRPr/>
            </a:pPr>
            <a:r>
              <a:rPr kumimoji="0" lang="en-US" altLang="zh-CN" sz="2000" b="0" dirty="0">
                <a:latin typeface="Arial" panose="020B0604020202020204" pitchFamily="34" charset="0"/>
                <a:ea typeface="+mj-ea"/>
                <a:cs typeface="Arial" panose="020B0604020202020204" pitchFamily="34" charset="0"/>
              </a:rPr>
              <a:t>        </a:t>
            </a:r>
            <a:r>
              <a:rPr kumimoji="0" lang="zh-CN" altLang="en-US" sz="2000" b="0" dirty="0">
                <a:latin typeface="Arial" panose="020B0604020202020204" pitchFamily="34" charset="0"/>
                <a:ea typeface="+mj-ea"/>
                <a:cs typeface="Arial" panose="020B0604020202020204" pitchFamily="34" charset="0"/>
              </a:rPr>
              <a:t>动植物的膜组织以及人造火棉胶膜都是半透膜，其特性是溶剂分子可自由通过，而溶质分子则不能，这种现象叫做渗透。溶剂分子是由蒸气压较高的部位向较低的部位移动，使液面升高。刚刚足以阻止发生渗透过程所外加的压力等于溶液的</a:t>
            </a:r>
            <a:r>
              <a:rPr kumimoji="0" lang="zh-CN" altLang="en-US" sz="2000" b="0" dirty="0">
                <a:solidFill>
                  <a:schemeClr val="accent2">
                    <a:lumMod val="50000"/>
                  </a:schemeClr>
                </a:solidFill>
                <a:latin typeface="Arial" panose="020B0604020202020204" pitchFamily="34" charset="0"/>
                <a:ea typeface="+mj-ea"/>
                <a:cs typeface="Arial" panose="020B0604020202020204" pitchFamily="34" charset="0"/>
              </a:rPr>
              <a:t>渗透压 </a:t>
            </a:r>
            <a:r>
              <a:rPr kumimoji="0" lang="en-US" altLang="zh-CN" sz="2000" b="0" dirty="0">
                <a:solidFill>
                  <a:schemeClr val="accent2">
                    <a:lumMod val="50000"/>
                  </a:schemeClr>
                </a:solidFill>
                <a:latin typeface="Arial" panose="020B0604020202020204" pitchFamily="34" charset="0"/>
                <a:ea typeface="+mj-ea"/>
                <a:cs typeface="Arial" panose="020B0604020202020204" pitchFamily="34" charset="0"/>
              </a:rPr>
              <a:t>(</a:t>
            </a:r>
            <a:r>
              <a:rPr kumimoji="0" lang="en-US" altLang="zh-CN" sz="2000" b="0" dirty="0">
                <a:latin typeface="Arial" panose="020B0604020202020204" pitchFamily="34" charset="0"/>
                <a:ea typeface="+mj-ea"/>
                <a:cs typeface="Arial" panose="020B0604020202020204" pitchFamily="34" charset="0"/>
              </a:rPr>
              <a:t>osmotic pressure)</a:t>
            </a:r>
            <a:r>
              <a:rPr kumimoji="0" lang="zh-CN" altLang="en-US" sz="2000" b="0" dirty="0">
                <a:latin typeface="Arial" panose="020B0604020202020204" pitchFamily="34" charset="0"/>
                <a:ea typeface="+mj-ea"/>
                <a:cs typeface="Arial" panose="020B0604020202020204" pitchFamily="34" charset="0"/>
              </a:rPr>
              <a:t>。</a:t>
            </a:r>
            <a:endParaRPr kumimoji="0" lang="zh-CN" altLang="en-US" sz="2000" b="0" i="1" dirty="0">
              <a:latin typeface="Arial" panose="020B0604020202020204" pitchFamily="34" charset="0"/>
              <a:ea typeface="+mj-ea"/>
              <a:cs typeface="Arial" panose="020B0604020202020204" pitchFamily="34" charset="0"/>
            </a:endParaRPr>
          </a:p>
          <a:p>
            <a:pPr>
              <a:lnSpc>
                <a:spcPct val="130000"/>
              </a:lnSpc>
              <a:spcBef>
                <a:spcPct val="50000"/>
              </a:spcBef>
              <a:defRPr/>
            </a:pPr>
            <a:r>
              <a:rPr kumimoji="0" lang="zh-CN" altLang="en-US" sz="2000" b="0" dirty="0">
                <a:latin typeface="Arial" panose="020B0604020202020204" pitchFamily="34" charset="0"/>
                <a:ea typeface="+mj-ea"/>
                <a:cs typeface="Arial" panose="020B0604020202020204" pitchFamily="34" charset="0"/>
              </a:rPr>
              <a:t>        半透性的本质尚未完全清楚，对渗透压的机理也难一致。</a:t>
            </a:r>
          </a:p>
        </p:txBody>
      </p:sp>
      <p:pic>
        <p:nvPicPr>
          <p:cNvPr id="101382" name="Picture 2"/>
          <p:cNvPicPr>
            <a:picLocks noChangeAspect="1" noChangeArrowheads="1"/>
          </p:cNvPicPr>
          <p:nvPr/>
        </p:nvPicPr>
        <p:blipFill rotWithShape="1">
          <a:blip r:embed="rId2">
            <a:extLst>
              <a:ext uri="{28A0092B-C50C-407E-A947-70E740481C1C}">
                <a14:useLocalDpi xmlns:a14="http://schemas.microsoft.com/office/drawing/2010/main"/>
              </a:ext>
            </a:extLst>
          </a:blip>
          <a:srcRect b="11975"/>
          <a:stretch/>
        </p:blipFill>
        <p:spPr bwMode="auto">
          <a:xfrm>
            <a:off x="191727" y="3603717"/>
            <a:ext cx="1954328" cy="2386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3325" name="Text Box 13"/>
          <p:cNvSpPr txBox="1">
            <a:spLocks noChangeArrowheads="1"/>
          </p:cNvSpPr>
          <p:nvPr/>
        </p:nvSpPr>
        <p:spPr bwMode="auto">
          <a:xfrm>
            <a:off x="2009318" y="6042825"/>
            <a:ext cx="1770594" cy="353935"/>
          </a:xfrm>
          <a:prstGeom prst="rect">
            <a:avLst/>
          </a:prstGeom>
          <a:solidFill>
            <a:schemeClr val="bg1"/>
          </a:solidFill>
          <a:ln w="9525">
            <a:noFill/>
            <a:miter lim="800000"/>
            <a:headEnd/>
            <a:tailEnd/>
          </a:ln>
          <a:effectLst/>
        </p:spPr>
        <p:txBody>
          <a:bodyPr wrap="square" lIns="91425" tIns="45712" rIns="91425" bIns="0">
            <a:spAutoFit/>
          </a:bodyPr>
          <a:lstStyle/>
          <a:p>
            <a:pPr algn="ctr">
              <a:spcBef>
                <a:spcPct val="50000"/>
              </a:spcBef>
              <a:defRPr/>
            </a:pPr>
            <a:r>
              <a:rPr lang="zh-CN" altLang="en-US" sz="2000" b="0" dirty="0">
                <a:solidFill>
                  <a:schemeClr val="accent2"/>
                </a:solidFill>
                <a:effectLst>
                  <a:outerShdw blurRad="38100" dist="38100" dir="2700000" algn="tl">
                    <a:srgbClr val="C0C0C0"/>
                  </a:outerShdw>
                </a:effectLst>
                <a:latin typeface="+mj-ea"/>
                <a:ea typeface="+mj-ea"/>
              </a:rPr>
              <a:t>渗透现象</a:t>
            </a:r>
          </a:p>
        </p:txBody>
      </p:sp>
      <p:sp>
        <p:nvSpPr>
          <p:cNvPr id="8" name="Rectangle 6"/>
          <p:cNvSpPr>
            <a:spLocks noChangeArrowheads="1"/>
          </p:cNvSpPr>
          <p:nvPr/>
        </p:nvSpPr>
        <p:spPr bwMode="auto">
          <a:xfrm>
            <a:off x="1493193" y="116632"/>
            <a:ext cx="6319167"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(4) </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渗透现象与渗透压</a:t>
            </a:r>
          </a:p>
        </p:txBody>
      </p:sp>
      <p:sp>
        <p:nvSpPr>
          <p:cNvPr id="9" name="矩形 8"/>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34</a:t>
            </a:fld>
            <a:endParaRPr lang="en-US" altLang="zh-CN" sz="1400" dirty="0"/>
          </a:p>
        </p:txBody>
      </p:sp>
      <p:sp>
        <p:nvSpPr>
          <p:cNvPr id="11" name="Rectangle 2">
            <a:extLst>
              <a:ext uri="{FF2B5EF4-FFF2-40B4-BE49-F238E27FC236}">
                <a16:creationId xmlns:a16="http://schemas.microsoft.com/office/drawing/2014/main" id="{CA9793EC-59F5-2040-81C1-8EB1BF82EE78}"/>
              </a:ext>
            </a:extLst>
          </p:cNvPr>
          <p:cNvSpPr txBox="1">
            <a:spLocks noChangeArrowheads="1"/>
          </p:cNvSpPr>
          <p:nvPr/>
        </p:nvSpPr>
        <p:spPr>
          <a:xfrm>
            <a:off x="4943502" y="6165715"/>
            <a:ext cx="3574411" cy="410671"/>
          </a:xfrm>
          <a:prstGeom prst="rect">
            <a:avLst/>
          </a:prstGeom>
        </p:spPr>
        <p:txBody>
          <a:bodyPr/>
          <a:lst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6pPr>
            <a:lvl7pPr marL="9144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7pPr>
            <a:lvl8pPr marL="13716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8pPr>
            <a:lvl9pPr marL="18288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9pPr>
          </a:lstStyle>
          <a:p>
            <a:pPr eaLnBrk="1" hangingPunct="1">
              <a:defRPr/>
            </a:pPr>
            <a:r>
              <a:rPr lang="zh-CN" altLang="en-US" sz="1800" kern="0" dirty="0">
                <a:solidFill>
                  <a:schemeClr val="accent2"/>
                </a:solidFill>
                <a:latin typeface="Arial" panose="020B0604020202020204" pitchFamily="34" charset="0"/>
                <a:cs typeface="Arial" panose="020B0604020202020204" pitchFamily="34" charset="0"/>
              </a:rPr>
              <a:t>反渗透  </a:t>
            </a:r>
            <a:r>
              <a:rPr lang="en-US" altLang="zh-CN" sz="1800" kern="0" dirty="0">
                <a:solidFill>
                  <a:schemeClr val="accent2"/>
                </a:solidFill>
                <a:latin typeface="Arial" panose="020B0604020202020204" pitchFamily="34" charset="0"/>
                <a:cs typeface="Arial" panose="020B0604020202020204" pitchFamily="34" charset="0"/>
              </a:rPr>
              <a:t>Reverse Osmosis</a:t>
            </a:r>
          </a:p>
        </p:txBody>
      </p:sp>
      <p:pic>
        <p:nvPicPr>
          <p:cNvPr id="12" name="Picture 3" descr="FG14_18">
            <a:extLst>
              <a:ext uri="{FF2B5EF4-FFF2-40B4-BE49-F238E27FC236}">
                <a16:creationId xmlns:a16="http://schemas.microsoft.com/office/drawing/2014/main" id="{8AB32D5F-11B9-3542-BB7A-24003EDB3A1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6632357" y="4350799"/>
            <a:ext cx="2187347" cy="1882963"/>
          </a:xfrm>
          <a:prstGeom prst="rect">
            <a:avLst/>
          </a:prstGeom>
        </p:spPr>
      </p:pic>
      <p:pic>
        <p:nvPicPr>
          <p:cNvPr id="2" name="图片 1">
            <a:extLst>
              <a:ext uri="{FF2B5EF4-FFF2-40B4-BE49-F238E27FC236}">
                <a16:creationId xmlns:a16="http://schemas.microsoft.com/office/drawing/2014/main" id="{0C942A35-C1A3-5B68-546D-BBEDC674464B}"/>
              </a:ext>
            </a:extLst>
          </p:cNvPr>
          <p:cNvPicPr>
            <a:picLocks noChangeAspect="1"/>
          </p:cNvPicPr>
          <p:nvPr/>
        </p:nvPicPr>
        <p:blipFill>
          <a:blip r:embed="rId4"/>
          <a:stretch>
            <a:fillRect/>
          </a:stretch>
        </p:blipFill>
        <p:spPr>
          <a:xfrm>
            <a:off x="2158212" y="4290726"/>
            <a:ext cx="4353733" cy="1699018"/>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6386" name="Text Box 2"/>
          <p:cNvSpPr txBox="1">
            <a:spLocks noChangeArrowheads="1"/>
          </p:cNvSpPr>
          <p:nvPr/>
        </p:nvSpPr>
        <p:spPr bwMode="auto">
          <a:xfrm>
            <a:off x="173483" y="1197093"/>
            <a:ext cx="8863013" cy="5066259"/>
          </a:xfrm>
          <a:prstGeom prst="rect">
            <a:avLst/>
          </a:prstGeom>
          <a:noFill/>
          <a:ln w="9525">
            <a:noFill/>
            <a:miter lim="800000"/>
            <a:headEnd/>
            <a:tailEnd/>
          </a:ln>
          <a:effectLst/>
        </p:spPr>
        <p:txBody>
          <a:bodyPr>
            <a:spAutoFit/>
          </a:bodyPr>
          <a:lstStyle/>
          <a:p>
            <a:pPr>
              <a:lnSpc>
                <a:spcPct val="120000"/>
              </a:lnSpc>
              <a:spcBef>
                <a:spcPct val="50000"/>
              </a:spcBef>
              <a:defRPr/>
            </a:pPr>
            <a:r>
              <a:rPr kumimoji="0" lang="zh-CN" altLang="en-US" sz="2000" dirty="0">
                <a:latin typeface="Arial" panose="020B0604020202020204" pitchFamily="34" charset="0"/>
                <a:ea typeface="+mj-ea"/>
                <a:cs typeface="Arial" panose="020B0604020202020204" pitchFamily="34" charset="0"/>
              </a:rPr>
              <a:t>植物学家</a:t>
            </a:r>
            <a:r>
              <a:rPr kumimoji="0" lang="en-US" altLang="zh-CN" sz="2000" dirty="0" err="1">
                <a:latin typeface="Arial" panose="020B0604020202020204" pitchFamily="34" charset="0"/>
                <a:ea typeface="+mj-ea"/>
                <a:cs typeface="Arial" panose="020B0604020202020204" pitchFamily="34" charset="0"/>
              </a:rPr>
              <a:t>Pfeffer</a:t>
            </a:r>
            <a:r>
              <a:rPr kumimoji="0" lang="zh-CN" altLang="en-US" sz="2000" dirty="0">
                <a:latin typeface="Arial" panose="020B0604020202020204" pitchFamily="34" charset="0"/>
                <a:ea typeface="+mj-ea"/>
                <a:cs typeface="Arial" panose="020B0604020202020204" pitchFamily="34" charset="0"/>
              </a:rPr>
              <a:t>在</a:t>
            </a:r>
            <a:r>
              <a:rPr kumimoji="0" lang="en-US" altLang="zh-CN" sz="2000" dirty="0">
                <a:latin typeface="Arial" panose="020B0604020202020204" pitchFamily="34" charset="0"/>
                <a:ea typeface="+mj-ea"/>
                <a:cs typeface="Arial" panose="020B0604020202020204" pitchFamily="34" charset="0"/>
              </a:rPr>
              <a:t>1877</a:t>
            </a:r>
            <a:r>
              <a:rPr kumimoji="0" lang="zh-CN" altLang="en-US" sz="2000" dirty="0">
                <a:latin typeface="Arial" panose="020B0604020202020204" pitchFamily="34" charset="0"/>
                <a:ea typeface="+mj-ea"/>
                <a:cs typeface="Arial" panose="020B0604020202020204" pitchFamily="34" charset="0"/>
              </a:rPr>
              <a:t>年总结实验事实发现：在一定温度下，渗透压</a:t>
            </a:r>
            <a:r>
              <a:rPr kumimoji="0" lang="zh-CN" altLang="en-US" sz="2000" i="1" dirty="0">
                <a:solidFill>
                  <a:schemeClr val="tx2"/>
                </a:solidFill>
                <a:latin typeface="Arial" panose="020B0604020202020204" pitchFamily="34" charset="0"/>
                <a:ea typeface="+mj-ea"/>
                <a:cs typeface="Arial" panose="020B0604020202020204" pitchFamily="34" charset="0"/>
                <a:sym typeface="Symbol" pitchFamily="18" charset="2"/>
              </a:rPr>
              <a:t></a:t>
            </a:r>
            <a:r>
              <a:rPr kumimoji="0" lang="zh-CN" altLang="en-US" sz="2000" dirty="0">
                <a:latin typeface="Arial" panose="020B0604020202020204" pitchFamily="34" charset="0"/>
                <a:ea typeface="+mj-ea"/>
                <a:cs typeface="Arial" panose="020B0604020202020204" pitchFamily="34" charset="0"/>
              </a:rPr>
              <a:t>与浓度</a:t>
            </a:r>
            <a:r>
              <a:rPr kumimoji="0" lang="en-US" altLang="zh-CN" sz="2000" i="1" dirty="0">
                <a:solidFill>
                  <a:schemeClr val="tx2"/>
                </a:solidFill>
                <a:latin typeface="Arial" panose="020B0604020202020204" pitchFamily="34" charset="0"/>
                <a:ea typeface="+mj-ea"/>
                <a:cs typeface="Arial" panose="020B0604020202020204" pitchFamily="34" charset="0"/>
              </a:rPr>
              <a:t>c</a:t>
            </a:r>
            <a:r>
              <a:rPr kumimoji="0" lang="zh-CN" altLang="en-US" sz="2000" dirty="0">
                <a:latin typeface="Arial" panose="020B0604020202020204" pitchFamily="34" charset="0"/>
                <a:ea typeface="+mj-ea"/>
                <a:cs typeface="Arial" panose="020B0604020202020204" pitchFamily="34" charset="0"/>
              </a:rPr>
              <a:t>成正比，浓度</a:t>
            </a:r>
            <a:r>
              <a:rPr kumimoji="0" lang="en-US" altLang="zh-CN" sz="2000" i="1" dirty="0">
                <a:latin typeface="Arial" panose="020B0604020202020204" pitchFamily="34" charset="0"/>
                <a:ea typeface="+mj-ea"/>
                <a:cs typeface="Arial" panose="020B0604020202020204" pitchFamily="34" charset="0"/>
              </a:rPr>
              <a:t>c</a:t>
            </a:r>
            <a:r>
              <a:rPr kumimoji="0" lang="zh-CN" altLang="en-US" sz="2000" dirty="0">
                <a:latin typeface="Arial" panose="020B0604020202020204" pitchFamily="34" charset="0"/>
                <a:ea typeface="+mj-ea"/>
                <a:cs typeface="Arial" panose="020B0604020202020204" pitchFamily="34" charset="0"/>
              </a:rPr>
              <a:t>用</a:t>
            </a:r>
            <a:r>
              <a:rPr kumimoji="0" lang="en-US" altLang="zh-CN" sz="2000" dirty="0" err="1">
                <a:latin typeface="Arial" panose="020B0604020202020204" pitchFamily="34" charset="0"/>
                <a:ea typeface="+mj-ea"/>
                <a:cs typeface="Arial" panose="020B0604020202020204" pitchFamily="34" charset="0"/>
              </a:rPr>
              <a:t>g</a:t>
            </a:r>
            <a:r>
              <a:rPr kumimoji="0" lang="en-US" altLang="zh-CN" sz="2000" dirty="0" err="1">
                <a:latin typeface="Arial" panose="020B0604020202020204" pitchFamily="34" charset="0"/>
                <a:ea typeface="+mj-ea"/>
                <a:cs typeface="Arial" panose="020B0604020202020204" pitchFamily="34" charset="0"/>
                <a:sym typeface="Symbol" pitchFamily="18" charset="2"/>
              </a:rPr>
              <a:t></a:t>
            </a:r>
            <a:r>
              <a:rPr kumimoji="0" lang="en-US" altLang="zh-CN" sz="2000" dirty="0" err="1">
                <a:latin typeface="Arial" panose="020B0604020202020204" pitchFamily="34" charset="0"/>
                <a:ea typeface="+mj-ea"/>
                <a:cs typeface="Arial" panose="020B0604020202020204" pitchFamily="34" charset="0"/>
              </a:rPr>
              <a:t>dm</a:t>
            </a:r>
            <a:r>
              <a:rPr kumimoji="0" lang="en-US" altLang="zh-CN" sz="2000" baseline="30000" dirty="0">
                <a:latin typeface="Arial" panose="020B0604020202020204" pitchFamily="34" charset="0"/>
                <a:ea typeface="+mj-ea"/>
                <a:cs typeface="Arial" panose="020B0604020202020204" pitchFamily="34" charset="0"/>
              </a:rPr>
              <a:t>-3</a:t>
            </a:r>
            <a:r>
              <a:rPr kumimoji="0" lang="zh-CN" altLang="en-US" sz="2000" dirty="0">
                <a:latin typeface="Arial" panose="020B0604020202020204" pitchFamily="34" charset="0"/>
                <a:ea typeface="+mj-ea"/>
                <a:cs typeface="Arial" panose="020B0604020202020204" pitchFamily="34" charset="0"/>
              </a:rPr>
              <a:t>表示，</a:t>
            </a:r>
            <a:r>
              <a:rPr kumimoji="0" lang="en-US" altLang="zh-CN" sz="2000" i="1" dirty="0">
                <a:latin typeface="Arial" panose="020B0604020202020204" pitchFamily="34" charset="0"/>
                <a:ea typeface="+mj-ea"/>
                <a:cs typeface="Arial" panose="020B0604020202020204" pitchFamily="34" charset="0"/>
              </a:rPr>
              <a:t>c</a:t>
            </a:r>
            <a:r>
              <a:rPr kumimoji="0" lang="zh-CN" altLang="en-US" sz="2000" dirty="0">
                <a:latin typeface="Arial" panose="020B0604020202020204" pitchFamily="34" charset="0"/>
                <a:ea typeface="+mj-ea"/>
                <a:cs typeface="Arial" panose="020B0604020202020204" pitchFamily="34" charset="0"/>
              </a:rPr>
              <a:t>的倒数则是含</a:t>
            </a:r>
            <a:r>
              <a:rPr kumimoji="0" lang="en-US" altLang="zh-CN" sz="2000" dirty="0" err="1">
                <a:latin typeface="Arial" panose="020B0604020202020204" pitchFamily="34" charset="0"/>
                <a:ea typeface="+mj-ea"/>
                <a:cs typeface="Arial" panose="020B0604020202020204" pitchFamily="34" charset="0"/>
              </a:rPr>
              <a:t>1g</a:t>
            </a:r>
            <a:r>
              <a:rPr kumimoji="0" lang="zh-CN" altLang="en-US" sz="2000" dirty="0">
                <a:latin typeface="Arial" panose="020B0604020202020204" pitchFamily="34" charset="0"/>
                <a:ea typeface="+mj-ea"/>
                <a:cs typeface="Arial" panose="020B0604020202020204" pitchFamily="34" charset="0"/>
              </a:rPr>
              <a:t>溶质的溶液体积</a:t>
            </a:r>
            <a:r>
              <a:rPr kumimoji="0" lang="en-US" altLang="zh-CN" sz="2000" i="1" dirty="0">
                <a:latin typeface="Arial" panose="020B0604020202020204" pitchFamily="34" charset="0"/>
                <a:ea typeface="+mj-ea"/>
                <a:cs typeface="Arial" panose="020B0604020202020204" pitchFamily="34" charset="0"/>
              </a:rPr>
              <a:t>V</a:t>
            </a:r>
            <a:r>
              <a:rPr kumimoji="0" lang="zh-CN" altLang="en-US" sz="2000" dirty="0">
                <a:latin typeface="Arial" panose="020B0604020202020204" pitchFamily="34" charset="0"/>
                <a:ea typeface="+mj-ea"/>
                <a:cs typeface="Arial" panose="020B0604020202020204" pitchFamily="34" charset="0"/>
              </a:rPr>
              <a:t>， 因而      </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			</a:t>
            </a:r>
            <a:r>
              <a:rPr kumimoji="0" lang="zh-CN" altLang="en-US" i="1"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c</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 </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常数， </a:t>
            </a:r>
            <a:r>
              <a:rPr kumimoji="0" lang="zh-CN" altLang="en-US" i="1"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V</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 = </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常数</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          </a:t>
            </a:r>
          </a:p>
          <a:p>
            <a:pPr>
              <a:lnSpc>
                <a:spcPct val="120000"/>
              </a:lnSpc>
              <a:spcBef>
                <a:spcPct val="50000"/>
              </a:spcBef>
              <a:defRPr/>
            </a:pPr>
            <a:r>
              <a:rPr kumimoji="0" lang="zh-CN" altLang="en-US" sz="2000" dirty="0">
                <a:latin typeface="Arial" panose="020B0604020202020204" pitchFamily="34" charset="0"/>
                <a:ea typeface="+mj-ea"/>
                <a:cs typeface="Arial" panose="020B0604020202020204" pitchFamily="34" charset="0"/>
              </a:rPr>
              <a:t>        该表达式和理想气体的波义耳定律的形式很相似。他还发现：</a:t>
            </a:r>
            <a:r>
              <a:rPr kumimoji="0" lang="zh-CN" altLang="en-US" sz="2000" dirty="0">
                <a:latin typeface="Arial" panose="020B0604020202020204" pitchFamily="34" charset="0"/>
                <a:ea typeface="+mj-ea"/>
                <a:cs typeface="Arial" panose="020B0604020202020204" pitchFamily="34" charset="0"/>
                <a:sym typeface="Symbol" pitchFamily="18" charset="2"/>
              </a:rPr>
              <a:t></a:t>
            </a:r>
            <a:r>
              <a:rPr kumimoji="0" lang="en-US" altLang="zh-CN" sz="2000" dirty="0">
                <a:latin typeface="Arial" panose="020B0604020202020204" pitchFamily="34" charset="0"/>
                <a:ea typeface="+mj-ea"/>
                <a:cs typeface="Arial" panose="020B0604020202020204" pitchFamily="34" charset="0"/>
              </a:rPr>
              <a:t>/T = </a:t>
            </a:r>
            <a:r>
              <a:rPr kumimoji="0" lang="zh-CN" altLang="en-US" sz="2000" dirty="0">
                <a:latin typeface="Arial" panose="020B0604020202020204" pitchFamily="34" charset="0"/>
                <a:ea typeface="+mj-ea"/>
                <a:cs typeface="Arial" panose="020B0604020202020204" pitchFamily="34" charset="0"/>
              </a:rPr>
              <a:t>常数，这和理想气体的</a:t>
            </a:r>
            <a:r>
              <a:rPr kumimoji="0" lang="en-US" altLang="zh-CN" sz="2000" dirty="0">
                <a:latin typeface="Arial" panose="020B0604020202020204" pitchFamily="34" charset="0"/>
                <a:ea typeface="+mj-ea"/>
                <a:cs typeface="Arial" panose="020B0604020202020204" pitchFamily="34" charset="0"/>
              </a:rPr>
              <a:t>Charles</a:t>
            </a:r>
            <a:r>
              <a:rPr kumimoji="0" lang="zh-CN" altLang="en-US" sz="2000" dirty="0">
                <a:latin typeface="Arial" panose="020B0604020202020204" pitchFamily="34" charset="0"/>
                <a:ea typeface="+mj-ea"/>
                <a:cs typeface="Arial" panose="020B0604020202020204" pitchFamily="34" charset="0"/>
              </a:rPr>
              <a:t>的定律的形式相似。</a:t>
            </a:r>
          </a:p>
          <a:p>
            <a:pPr>
              <a:lnSpc>
                <a:spcPct val="120000"/>
              </a:lnSpc>
              <a:spcBef>
                <a:spcPct val="50000"/>
              </a:spcBef>
              <a:defRPr/>
            </a:pPr>
            <a:r>
              <a:rPr kumimoji="0" lang="zh-CN" altLang="en-US" sz="2000" dirty="0">
                <a:latin typeface="Arial" panose="020B0604020202020204" pitchFamily="34" charset="0"/>
                <a:ea typeface="+mj-ea"/>
                <a:cs typeface="Arial" panose="020B0604020202020204" pitchFamily="34" charset="0"/>
              </a:rPr>
              <a:t>        </a:t>
            </a:r>
            <a:r>
              <a:rPr kumimoji="0" lang="en-US" altLang="zh-CN" sz="2000" dirty="0">
                <a:latin typeface="Arial" panose="020B0604020202020204" pitchFamily="34" charset="0"/>
                <a:ea typeface="+mj-ea"/>
                <a:cs typeface="Arial" panose="020B0604020202020204" pitchFamily="34" charset="0"/>
              </a:rPr>
              <a:t>1885</a:t>
            </a:r>
            <a:r>
              <a:rPr kumimoji="0" lang="zh-CN" altLang="en-US" sz="2000" dirty="0">
                <a:latin typeface="Arial" panose="020B0604020202020204" pitchFamily="34" charset="0"/>
                <a:ea typeface="+mj-ea"/>
                <a:cs typeface="Arial" panose="020B0604020202020204" pitchFamily="34" charset="0"/>
              </a:rPr>
              <a:t>年，</a:t>
            </a:r>
            <a:r>
              <a:rPr kumimoji="0" lang="en-US" altLang="zh-CN" sz="2000" dirty="0" err="1">
                <a:latin typeface="Arial" panose="020B0604020202020204" pitchFamily="34" charset="0"/>
                <a:ea typeface="+mj-ea"/>
                <a:cs typeface="Arial" panose="020B0604020202020204" pitchFamily="34" charset="0"/>
              </a:rPr>
              <a:t>van’t</a:t>
            </a:r>
            <a:r>
              <a:rPr kumimoji="0" lang="en-US" altLang="zh-CN" sz="2000" dirty="0">
                <a:latin typeface="Arial" panose="020B0604020202020204" pitchFamily="34" charset="0"/>
                <a:ea typeface="+mj-ea"/>
                <a:cs typeface="Arial" panose="020B0604020202020204" pitchFamily="34" charset="0"/>
              </a:rPr>
              <a:t> Hoff</a:t>
            </a:r>
            <a:r>
              <a:rPr kumimoji="0" lang="zh-CN" altLang="en-US" sz="2000" dirty="0">
                <a:latin typeface="Arial" panose="020B0604020202020204" pitchFamily="34" charset="0"/>
                <a:ea typeface="+mj-ea"/>
                <a:cs typeface="Arial" panose="020B0604020202020204" pitchFamily="34" charset="0"/>
              </a:rPr>
              <a:t>经仔细的分析计算宣布，稀溶液的渗透压定律与理想气体定律相似，可表述为</a:t>
            </a:r>
          </a:p>
          <a:p>
            <a:pPr>
              <a:lnSpc>
                <a:spcPct val="120000"/>
              </a:lnSpc>
              <a:spcBef>
                <a:spcPct val="50000"/>
              </a:spcBef>
              <a:defRPr/>
            </a:pPr>
            <a:r>
              <a:rPr kumimoji="0" lang="zh-CN" altLang="en-US" sz="1600" dirty="0">
                <a:latin typeface="Arial" panose="020B0604020202020204" pitchFamily="34" charset="0"/>
                <a:ea typeface="+mj-ea"/>
                <a:cs typeface="Arial" panose="020B0604020202020204" pitchFamily="34" charset="0"/>
              </a:rPr>
              <a:t> 		</a:t>
            </a:r>
            <a:r>
              <a:rPr kumimoji="0" lang="zh-CN" altLang="en-US" sz="1600" dirty="0">
                <a:solidFill>
                  <a:schemeClr val="accent2">
                    <a:lumMod val="50000"/>
                  </a:schemeClr>
                </a:solidFill>
                <a:latin typeface="Arial" panose="020B0604020202020204" pitchFamily="34" charset="0"/>
                <a:ea typeface="+mj-ea"/>
                <a:cs typeface="Arial" panose="020B0604020202020204" pitchFamily="34" charset="0"/>
              </a:rPr>
              <a:t>   </a:t>
            </a:r>
            <a:r>
              <a:rPr kumimoji="0" lang="zh-CN" altLang="en-US" dirty="0">
                <a:solidFill>
                  <a:srgbClr val="0000FF"/>
                </a:solidFill>
                <a:latin typeface="Arial" panose="020B0604020202020204" pitchFamily="34" charset="0"/>
                <a:ea typeface="+mj-ea"/>
                <a:cs typeface="Arial" panose="020B0604020202020204" pitchFamily="34" charset="0"/>
                <a:sym typeface="Symbol" pitchFamily="18" charset="2"/>
              </a:rPr>
              <a:t></a:t>
            </a:r>
            <a:r>
              <a:rPr kumimoji="0" lang="en-US" altLang="zh-CN" i="1" dirty="0">
                <a:solidFill>
                  <a:srgbClr val="0000FF"/>
                </a:solidFill>
                <a:latin typeface="Arial" panose="020B0604020202020204" pitchFamily="34" charset="0"/>
                <a:ea typeface="+mj-ea"/>
                <a:cs typeface="Arial" panose="020B0604020202020204" pitchFamily="34" charset="0"/>
              </a:rPr>
              <a:t>V</a:t>
            </a:r>
            <a:r>
              <a:rPr kumimoji="0" lang="en-US" altLang="zh-CN" dirty="0">
                <a:solidFill>
                  <a:srgbClr val="0000FF"/>
                </a:solidFill>
                <a:latin typeface="Arial" panose="020B0604020202020204" pitchFamily="34" charset="0"/>
                <a:ea typeface="+mj-ea"/>
                <a:cs typeface="Arial" panose="020B0604020202020204" pitchFamily="34" charset="0"/>
              </a:rPr>
              <a:t> = </a:t>
            </a:r>
            <a:r>
              <a:rPr kumimoji="0" lang="en-US" altLang="zh-CN" i="1" dirty="0" err="1">
                <a:solidFill>
                  <a:srgbClr val="0000FF"/>
                </a:solidFill>
                <a:latin typeface="Arial" panose="020B0604020202020204" pitchFamily="34" charset="0"/>
                <a:ea typeface="+mj-ea"/>
                <a:cs typeface="Arial" panose="020B0604020202020204" pitchFamily="34" charset="0"/>
              </a:rPr>
              <a:t>nRT</a:t>
            </a:r>
            <a:r>
              <a:rPr kumimoji="0" lang="en-US" altLang="zh-CN" dirty="0">
                <a:solidFill>
                  <a:srgbClr val="0000FF"/>
                </a:solidFill>
                <a:latin typeface="Arial" panose="020B0604020202020204" pitchFamily="34" charset="0"/>
                <a:ea typeface="+mj-ea"/>
                <a:cs typeface="Arial" panose="020B0604020202020204" pitchFamily="34" charset="0"/>
              </a:rPr>
              <a:t> </a:t>
            </a:r>
            <a:r>
              <a:rPr kumimoji="0" lang="zh-CN" altLang="en-US" dirty="0">
                <a:solidFill>
                  <a:srgbClr val="0000FF"/>
                </a:solidFill>
                <a:latin typeface="Arial" panose="020B0604020202020204" pitchFamily="34" charset="0"/>
                <a:ea typeface="+mj-ea"/>
                <a:cs typeface="Arial" panose="020B0604020202020204" pitchFamily="34" charset="0"/>
              </a:rPr>
              <a:t>或   </a:t>
            </a:r>
            <a:r>
              <a:rPr kumimoji="0" lang="zh-CN" altLang="en-US" dirty="0">
                <a:solidFill>
                  <a:srgbClr val="0000FF"/>
                </a:solidFill>
                <a:latin typeface="Arial" panose="020B0604020202020204" pitchFamily="34" charset="0"/>
                <a:ea typeface="+mj-ea"/>
                <a:cs typeface="Arial" panose="020B0604020202020204" pitchFamily="34" charset="0"/>
                <a:sym typeface="Symbol" pitchFamily="18" charset="2"/>
              </a:rPr>
              <a:t></a:t>
            </a:r>
            <a:r>
              <a:rPr kumimoji="0" lang="zh-CN" altLang="en-US" dirty="0">
                <a:solidFill>
                  <a:srgbClr val="0000FF"/>
                </a:solidFill>
                <a:latin typeface="Arial" panose="020B0604020202020204" pitchFamily="34" charset="0"/>
                <a:ea typeface="+mj-ea"/>
                <a:cs typeface="Arial" panose="020B0604020202020204" pitchFamily="34" charset="0"/>
              </a:rPr>
              <a:t> </a:t>
            </a:r>
            <a:r>
              <a:rPr kumimoji="0" lang="en-US" altLang="zh-CN" dirty="0">
                <a:solidFill>
                  <a:srgbClr val="0000FF"/>
                </a:solidFill>
                <a:latin typeface="Arial" panose="020B0604020202020204" pitchFamily="34" charset="0"/>
                <a:ea typeface="+mj-ea"/>
                <a:cs typeface="Arial" panose="020B0604020202020204" pitchFamily="34" charset="0"/>
              </a:rPr>
              <a:t>= </a:t>
            </a:r>
            <a:r>
              <a:rPr kumimoji="0" lang="en-US" altLang="zh-CN" i="1" dirty="0">
                <a:solidFill>
                  <a:srgbClr val="0000FF"/>
                </a:solidFill>
                <a:latin typeface="Arial" panose="020B0604020202020204" pitchFamily="34" charset="0"/>
                <a:ea typeface="+mj-ea"/>
                <a:cs typeface="Arial" panose="020B0604020202020204" pitchFamily="34" charset="0"/>
              </a:rPr>
              <a:t>n</a:t>
            </a:r>
            <a:r>
              <a:rPr kumimoji="0" lang="en-US" altLang="zh-CN" dirty="0">
                <a:solidFill>
                  <a:srgbClr val="0000FF"/>
                </a:solidFill>
                <a:latin typeface="Arial" panose="020B0604020202020204" pitchFamily="34" charset="0"/>
                <a:ea typeface="+mj-ea"/>
                <a:cs typeface="Arial" panose="020B0604020202020204" pitchFamily="34" charset="0"/>
              </a:rPr>
              <a:t>/</a:t>
            </a:r>
            <a:r>
              <a:rPr kumimoji="0" lang="en-US" altLang="zh-CN" i="1" dirty="0" err="1">
                <a:solidFill>
                  <a:srgbClr val="0000FF"/>
                </a:solidFill>
                <a:latin typeface="Arial" panose="020B0604020202020204" pitchFamily="34" charset="0"/>
                <a:ea typeface="+mj-ea"/>
                <a:cs typeface="Arial" panose="020B0604020202020204" pitchFamily="34" charset="0"/>
              </a:rPr>
              <a:t>VRT</a:t>
            </a:r>
            <a:endParaRPr kumimoji="0" lang="en-US" altLang="zh-CN" i="1" dirty="0">
              <a:solidFill>
                <a:srgbClr val="0000FF"/>
              </a:solidFill>
              <a:latin typeface="Arial" panose="020B0604020202020204" pitchFamily="34" charset="0"/>
              <a:ea typeface="+mj-ea"/>
              <a:cs typeface="Arial" panose="020B0604020202020204" pitchFamily="34" charset="0"/>
            </a:endParaRPr>
          </a:p>
          <a:p>
            <a:pPr>
              <a:lnSpc>
                <a:spcPct val="120000"/>
              </a:lnSpc>
              <a:spcBef>
                <a:spcPct val="50000"/>
              </a:spcBef>
              <a:defRPr/>
            </a:pPr>
            <a:r>
              <a:rPr kumimoji="0" lang="zh-CN" altLang="en-US" sz="2000" dirty="0">
                <a:latin typeface="Arial" panose="020B0604020202020204" pitchFamily="34" charset="0"/>
                <a:ea typeface="+mj-ea"/>
                <a:cs typeface="Arial" panose="020B0604020202020204" pitchFamily="34" charset="0"/>
              </a:rPr>
              <a:t>式中各量单位：</a:t>
            </a:r>
            <a:r>
              <a:rPr kumimoji="0" lang="zh-CN" altLang="en-US" sz="2000" i="1" dirty="0">
                <a:latin typeface="Arial" panose="020B0604020202020204" pitchFamily="34" charset="0"/>
                <a:ea typeface="+mj-ea"/>
                <a:cs typeface="Arial" panose="020B0604020202020204" pitchFamily="34" charset="0"/>
                <a:sym typeface="Symbol" pitchFamily="18" charset="2"/>
              </a:rPr>
              <a:t> </a:t>
            </a:r>
            <a:r>
              <a:rPr kumimoji="0" lang="en-US" altLang="zh-CN" sz="2000" dirty="0">
                <a:latin typeface="Arial" panose="020B0604020202020204" pitchFamily="34" charset="0"/>
                <a:ea typeface="+mj-ea"/>
                <a:cs typeface="Arial" panose="020B0604020202020204" pitchFamily="34" charset="0"/>
                <a:sym typeface="Symbol" pitchFamily="18" charset="2"/>
              </a:rPr>
              <a:t>/</a:t>
            </a:r>
            <a:r>
              <a:rPr kumimoji="0" lang="zh-CN" altLang="en-US" sz="2000" dirty="0">
                <a:latin typeface="Arial" panose="020B0604020202020204" pitchFamily="34" charset="0"/>
                <a:ea typeface="+mj-ea"/>
                <a:cs typeface="Arial" panose="020B0604020202020204" pitchFamily="34" charset="0"/>
                <a:sym typeface="Symbol" pitchFamily="18" charset="2"/>
              </a:rPr>
              <a:t> </a:t>
            </a:r>
            <a:r>
              <a:rPr kumimoji="0" lang="en-US" altLang="zh-CN" sz="2000" dirty="0" err="1">
                <a:latin typeface="Arial" panose="020B0604020202020204" pitchFamily="34" charset="0"/>
                <a:ea typeface="+mj-ea"/>
                <a:cs typeface="Arial" panose="020B0604020202020204" pitchFamily="34" charset="0"/>
              </a:rPr>
              <a:t>kPa</a:t>
            </a:r>
            <a:r>
              <a:rPr kumimoji="0" lang="zh-CN" altLang="en-US" sz="2000" dirty="0">
                <a:latin typeface="Arial" panose="020B0604020202020204" pitchFamily="34" charset="0"/>
                <a:ea typeface="+mj-ea"/>
                <a:cs typeface="Arial" panose="020B0604020202020204" pitchFamily="34" charset="0"/>
              </a:rPr>
              <a:t>，</a:t>
            </a:r>
            <a:r>
              <a:rPr kumimoji="0" lang="en-US" altLang="zh-CN" sz="2000" i="1" dirty="0">
                <a:latin typeface="Arial" panose="020B0604020202020204" pitchFamily="34" charset="0"/>
                <a:ea typeface="+mj-ea"/>
                <a:cs typeface="Arial" panose="020B0604020202020204" pitchFamily="34" charset="0"/>
              </a:rPr>
              <a:t>T </a:t>
            </a:r>
            <a:r>
              <a:rPr kumimoji="0" lang="en-US" altLang="zh-CN" sz="2000" i="1" dirty="0">
                <a:latin typeface="Arial" panose="020B0604020202020204" pitchFamily="34" charset="0"/>
                <a:ea typeface="+mj-ea"/>
                <a:cs typeface="Arial" panose="020B0604020202020204" pitchFamily="34" charset="0"/>
                <a:sym typeface="Symbol" pitchFamily="18" charset="2"/>
              </a:rPr>
              <a:t>/</a:t>
            </a:r>
            <a:r>
              <a:rPr kumimoji="0" lang="en-US" altLang="zh-CN" sz="2000" i="1" dirty="0">
                <a:latin typeface="Arial" panose="020B0604020202020204" pitchFamily="34" charset="0"/>
                <a:ea typeface="+mj-ea"/>
                <a:cs typeface="Arial" panose="020B0604020202020204" pitchFamily="34" charset="0"/>
              </a:rPr>
              <a:t> </a:t>
            </a:r>
            <a:r>
              <a:rPr kumimoji="0" lang="en-US" altLang="zh-CN" sz="2000" dirty="0">
                <a:latin typeface="Arial" panose="020B0604020202020204" pitchFamily="34" charset="0"/>
                <a:ea typeface="+mj-ea"/>
                <a:cs typeface="Arial" panose="020B0604020202020204" pitchFamily="34" charset="0"/>
              </a:rPr>
              <a:t>K</a:t>
            </a:r>
            <a:r>
              <a:rPr kumimoji="0" lang="zh-CN" altLang="en-US" sz="2000" dirty="0">
                <a:latin typeface="Arial" panose="020B0604020202020204" pitchFamily="34" charset="0"/>
                <a:ea typeface="+mj-ea"/>
                <a:cs typeface="Arial" panose="020B0604020202020204" pitchFamily="34" charset="0"/>
              </a:rPr>
              <a:t>，</a:t>
            </a:r>
            <a:r>
              <a:rPr kumimoji="0" lang="en-US" altLang="zh-CN" sz="2000" i="1" dirty="0">
                <a:latin typeface="Arial" panose="020B0604020202020204" pitchFamily="34" charset="0"/>
                <a:ea typeface="+mj-ea"/>
                <a:cs typeface="Arial" panose="020B0604020202020204" pitchFamily="34" charset="0"/>
              </a:rPr>
              <a:t>V </a:t>
            </a:r>
            <a:r>
              <a:rPr kumimoji="0" lang="en-US" altLang="zh-CN" sz="2000" dirty="0">
                <a:latin typeface="Arial" panose="020B0604020202020204" pitchFamily="34" charset="0"/>
                <a:ea typeface="+mj-ea"/>
                <a:cs typeface="Arial" panose="020B0604020202020204" pitchFamily="34" charset="0"/>
                <a:sym typeface="Symbol" pitchFamily="18" charset="2"/>
              </a:rPr>
              <a:t> </a:t>
            </a:r>
            <a:r>
              <a:rPr kumimoji="0" lang="zh-CN" altLang="en-US" sz="2000" dirty="0">
                <a:latin typeface="Arial" panose="020B0604020202020204" pitchFamily="34" charset="0"/>
                <a:ea typeface="+mj-ea"/>
                <a:cs typeface="Arial" panose="020B0604020202020204" pitchFamily="34" charset="0"/>
              </a:rPr>
              <a:t>溶液体积，</a:t>
            </a:r>
            <a:r>
              <a:rPr kumimoji="0" lang="en-US" altLang="zh-CN" sz="2000" i="1" dirty="0">
                <a:latin typeface="Arial" panose="020B0604020202020204" pitchFamily="34" charset="0"/>
                <a:ea typeface="+mj-ea"/>
                <a:cs typeface="Arial" panose="020B0604020202020204" pitchFamily="34" charset="0"/>
              </a:rPr>
              <a:t>n</a:t>
            </a:r>
            <a:r>
              <a:rPr kumimoji="0" lang="en-US" altLang="zh-CN" sz="2000" dirty="0">
                <a:latin typeface="Arial" panose="020B0604020202020204" pitchFamily="34" charset="0"/>
                <a:ea typeface="+mj-ea"/>
                <a:cs typeface="Arial" panose="020B0604020202020204" pitchFamily="34" charset="0"/>
              </a:rPr>
              <a:t>/</a:t>
            </a:r>
            <a:r>
              <a:rPr kumimoji="0" lang="en-US" altLang="zh-CN" sz="2000" i="1" dirty="0">
                <a:latin typeface="Arial" panose="020B0604020202020204" pitchFamily="34" charset="0"/>
                <a:ea typeface="+mj-ea"/>
                <a:cs typeface="Arial" panose="020B0604020202020204" pitchFamily="34" charset="0"/>
              </a:rPr>
              <a:t>V  </a:t>
            </a:r>
            <a:r>
              <a:rPr kumimoji="0" lang="zh-CN" altLang="en-US" sz="2000" dirty="0">
                <a:latin typeface="Arial" panose="020B0604020202020204" pitchFamily="34" charset="0"/>
                <a:ea typeface="+mj-ea"/>
                <a:cs typeface="Arial" panose="020B0604020202020204" pitchFamily="34" charset="0"/>
              </a:rPr>
              <a:t>溶液浓度</a:t>
            </a:r>
            <a:r>
              <a:rPr kumimoji="0" lang="en-US" altLang="zh-CN" sz="2000" dirty="0">
                <a:latin typeface="Arial" panose="020B0604020202020204" pitchFamily="34" charset="0"/>
                <a:ea typeface="+mj-ea"/>
                <a:cs typeface="Arial" panose="020B0604020202020204" pitchFamily="34" charset="0"/>
              </a:rPr>
              <a:t>(mol </a:t>
            </a:r>
            <a:r>
              <a:rPr kumimoji="0" lang="en-US" altLang="zh-CN" sz="2000" dirty="0" err="1">
                <a:latin typeface="Arial" panose="020B0604020202020204" pitchFamily="34" charset="0"/>
                <a:ea typeface="+mj-ea"/>
                <a:cs typeface="Arial" panose="020B0604020202020204" pitchFamily="34" charset="0"/>
              </a:rPr>
              <a:t>dm</a:t>
            </a:r>
            <a:r>
              <a:rPr kumimoji="0" lang="en-US" altLang="zh-CN" sz="2000" baseline="30000" dirty="0" err="1">
                <a:latin typeface="Arial" panose="020B0604020202020204" pitchFamily="34" charset="0"/>
                <a:ea typeface="+mj-ea"/>
                <a:cs typeface="Arial" panose="020B0604020202020204" pitchFamily="34" charset="0"/>
                <a:sym typeface="Symbol" pitchFamily="18" charset="2"/>
              </a:rPr>
              <a:t></a:t>
            </a:r>
            <a:r>
              <a:rPr kumimoji="0" lang="en-US" altLang="zh-CN" sz="2000" baseline="30000" dirty="0" err="1">
                <a:latin typeface="Arial" panose="020B0604020202020204" pitchFamily="34" charset="0"/>
                <a:ea typeface="+mj-ea"/>
                <a:cs typeface="Arial" panose="020B0604020202020204" pitchFamily="34" charset="0"/>
              </a:rPr>
              <a:t>3</a:t>
            </a:r>
            <a:r>
              <a:rPr kumimoji="0" lang="en-US" altLang="zh-CN" sz="2000" dirty="0">
                <a:latin typeface="Arial" panose="020B0604020202020204" pitchFamily="34" charset="0"/>
                <a:ea typeface="+mj-ea"/>
                <a:cs typeface="Arial" panose="020B0604020202020204" pitchFamily="34" charset="0"/>
              </a:rPr>
              <a:t>)</a:t>
            </a:r>
            <a:r>
              <a:rPr kumimoji="0" lang="zh-CN" altLang="en-US" sz="2000" dirty="0">
                <a:latin typeface="Arial" panose="020B0604020202020204" pitchFamily="34" charset="0"/>
                <a:ea typeface="+mj-ea"/>
                <a:cs typeface="Arial" panose="020B0604020202020204" pitchFamily="34" charset="0"/>
              </a:rPr>
              <a:t>，</a:t>
            </a:r>
          </a:p>
          <a:p>
            <a:pPr>
              <a:lnSpc>
                <a:spcPct val="120000"/>
              </a:lnSpc>
              <a:defRPr/>
            </a:pPr>
            <a:r>
              <a:rPr kumimoji="0" lang="zh-CN" altLang="en-US" sz="2000" dirty="0">
                <a:latin typeface="Arial" panose="020B0604020202020204" pitchFamily="34" charset="0"/>
                <a:ea typeface="+mj-ea"/>
                <a:cs typeface="Arial" panose="020B0604020202020204" pitchFamily="34" charset="0"/>
              </a:rPr>
              <a:t>                            </a:t>
            </a:r>
            <a:r>
              <a:rPr kumimoji="0" lang="en-US" altLang="zh-CN" sz="2000" i="1" dirty="0">
                <a:latin typeface="Arial" panose="020B0604020202020204" pitchFamily="34" charset="0"/>
                <a:ea typeface="+mj-ea"/>
                <a:cs typeface="Arial" panose="020B0604020202020204" pitchFamily="34" charset="0"/>
              </a:rPr>
              <a:t>R </a:t>
            </a:r>
            <a:r>
              <a:rPr kumimoji="0" lang="en-US" altLang="zh-CN" sz="2000" dirty="0">
                <a:latin typeface="Arial" panose="020B0604020202020204" pitchFamily="34" charset="0"/>
                <a:ea typeface="+mj-ea"/>
                <a:cs typeface="Arial" panose="020B0604020202020204" pitchFamily="34" charset="0"/>
                <a:sym typeface="Symbol" pitchFamily="18" charset="2"/>
              </a:rPr>
              <a:t>=</a:t>
            </a:r>
            <a:r>
              <a:rPr kumimoji="0" lang="en-US" altLang="zh-CN" sz="2000" i="1" dirty="0">
                <a:latin typeface="Arial" panose="020B0604020202020204" pitchFamily="34" charset="0"/>
                <a:ea typeface="+mj-ea"/>
                <a:cs typeface="Arial" panose="020B0604020202020204" pitchFamily="34" charset="0"/>
              </a:rPr>
              <a:t> </a:t>
            </a:r>
            <a:r>
              <a:rPr kumimoji="0" lang="en-US" altLang="zh-CN" sz="2000" dirty="0">
                <a:latin typeface="Arial" panose="020B0604020202020204" pitchFamily="34" charset="0"/>
                <a:ea typeface="+mj-ea"/>
                <a:cs typeface="Arial" panose="020B0604020202020204" pitchFamily="34" charset="0"/>
              </a:rPr>
              <a:t> 8.31 kPadm</a:t>
            </a:r>
            <a:r>
              <a:rPr kumimoji="0" lang="en-US" altLang="zh-CN" sz="2000" baseline="30000" dirty="0">
                <a:latin typeface="Arial" panose="020B0604020202020204" pitchFamily="34" charset="0"/>
                <a:ea typeface="+mj-ea"/>
                <a:cs typeface="Arial" panose="020B0604020202020204" pitchFamily="34" charset="0"/>
              </a:rPr>
              <a:t>3</a:t>
            </a:r>
            <a:r>
              <a:rPr kumimoji="0" lang="en-US" altLang="zh-CN" sz="2000" dirty="0">
                <a:latin typeface="Arial" panose="020B0604020202020204" pitchFamily="34" charset="0"/>
                <a:ea typeface="+mj-ea"/>
                <a:cs typeface="Arial" panose="020B0604020202020204" pitchFamily="34" charset="0"/>
              </a:rPr>
              <a:t> mol</a:t>
            </a:r>
            <a:r>
              <a:rPr kumimoji="0" lang="en-US" altLang="zh-CN" sz="2000" baseline="30000" dirty="0">
                <a:latin typeface="Arial" panose="020B0604020202020204" pitchFamily="34" charset="0"/>
                <a:ea typeface="+mj-ea"/>
                <a:cs typeface="Arial" panose="020B0604020202020204" pitchFamily="34" charset="0"/>
                <a:sym typeface="Symbol" pitchFamily="18" charset="2"/>
              </a:rPr>
              <a:t></a:t>
            </a:r>
            <a:r>
              <a:rPr kumimoji="0" lang="en-US" altLang="zh-CN" sz="2000" baseline="30000" dirty="0">
                <a:latin typeface="Arial" panose="020B0604020202020204" pitchFamily="34" charset="0"/>
                <a:ea typeface="+mj-ea"/>
                <a:cs typeface="Arial" panose="020B0604020202020204" pitchFamily="34" charset="0"/>
              </a:rPr>
              <a:t>1</a:t>
            </a:r>
            <a:r>
              <a:rPr kumimoji="0" lang="en-US" altLang="zh-CN" sz="2000" dirty="0">
                <a:latin typeface="Arial" panose="020B0604020202020204" pitchFamily="34" charset="0"/>
                <a:ea typeface="+mj-ea"/>
                <a:cs typeface="Arial" panose="020B0604020202020204" pitchFamily="34" charset="0"/>
              </a:rPr>
              <a:t> K</a:t>
            </a:r>
            <a:r>
              <a:rPr kumimoji="0" lang="en-US" altLang="zh-CN" sz="2000" baseline="30000" dirty="0">
                <a:latin typeface="Arial" panose="020B0604020202020204" pitchFamily="34" charset="0"/>
                <a:ea typeface="+mj-ea"/>
                <a:cs typeface="Arial" panose="020B0604020202020204" pitchFamily="34" charset="0"/>
                <a:sym typeface="Symbol" pitchFamily="18" charset="2"/>
              </a:rPr>
              <a:t></a:t>
            </a:r>
            <a:r>
              <a:rPr kumimoji="0" lang="en-US" altLang="zh-CN" sz="2000" baseline="30000" dirty="0">
                <a:latin typeface="Arial" panose="020B0604020202020204" pitchFamily="34" charset="0"/>
                <a:ea typeface="+mj-ea"/>
                <a:cs typeface="Arial" panose="020B0604020202020204" pitchFamily="34" charset="0"/>
              </a:rPr>
              <a:t>1</a:t>
            </a:r>
            <a:r>
              <a:rPr kumimoji="0" lang="zh-CN" altLang="en-US" sz="2000" dirty="0">
                <a:latin typeface="Arial" panose="020B0604020202020204" pitchFamily="34" charset="0"/>
                <a:ea typeface="+mj-ea"/>
                <a:cs typeface="Arial" panose="020B0604020202020204" pitchFamily="34" charset="0"/>
              </a:rPr>
              <a:t>。</a:t>
            </a:r>
          </a:p>
          <a:p>
            <a:pPr>
              <a:lnSpc>
                <a:spcPct val="120000"/>
              </a:lnSpc>
              <a:spcBef>
                <a:spcPct val="50000"/>
              </a:spcBef>
              <a:defRPr/>
            </a:pPr>
            <a:r>
              <a:rPr kumimoji="0" lang="zh-CN" altLang="en-US" sz="2000" dirty="0">
                <a:latin typeface="Arial" panose="020B0604020202020204" pitchFamily="34" charset="0"/>
                <a:ea typeface="+mj-ea"/>
                <a:cs typeface="Arial" panose="020B0604020202020204" pitchFamily="34" charset="0"/>
              </a:rPr>
              <a:t>稀溶液的渗透压可用于测摩尔质量，对摩尔质量很大的化合物，有独到优点</a:t>
            </a:r>
          </a:p>
        </p:txBody>
      </p:sp>
      <p:sp>
        <p:nvSpPr>
          <p:cNvPr id="3" name="Rectangle 6"/>
          <p:cNvSpPr>
            <a:spLocks noChangeArrowheads="1"/>
          </p:cNvSpPr>
          <p:nvPr/>
        </p:nvSpPr>
        <p:spPr bwMode="auto">
          <a:xfrm>
            <a:off x="2123728" y="116632"/>
            <a:ext cx="5167039"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渗透压</a:t>
            </a:r>
          </a:p>
        </p:txBody>
      </p:sp>
      <p:sp>
        <p:nvSpPr>
          <p:cNvPr id="4" name="矩形 3"/>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35</a:t>
            </a:fld>
            <a:endParaRPr lang="en-US" altLang="zh-CN" sz="140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7410" name="Text Box 2"/>
          <p:cNvSpPr txBox="1">
            <a:spLocks noChangeArrowheads="1"/>
          </p:cNvSpPr>
          <p:nvPr/>
        </p:nvSpPr>
        <p:spPr bwMode="auto">
          <a:xfrm>
            <a:off x="2902981" y="1124744"/>
            <a:ext cx="3469219" cy="461665"/>
          </a:xfrm>
          <a:prstGeom prst="rect">
            <a:avLst/>
          </a:prstGeom>
          <a:noFill/>
          <a:ln w="9525">
            <a:noFill/>
            <a:miter lim="800000"/>
            <a:headEnd/>
            <a:tailEnd/>
          </a:ln>
          <a:effectLst/>
        </p:spPr>
        <p:txBody>
          <a:bodyPr wrap="none">
            <a:spAutoFit/>
          </a:bodyPr>
          <a:lstStyle/>
          <a:p>
            <a:pPr>
              <a:defRPr/>
            </a:pP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在</a:t>
            </a:r>
            <a:r>
              <a:rPr kumimoji="0" lang="en-US" altLang="zh-CN" dirty="0" err="1">
                <a:solidFill>
                  <a:schemeClr val="accent2">
                    <a:lumMod val="50000"/>
                  </a:schemeClr>
                </a:solidFill>
                <a:latin typeface="Arial" panose="020B0604020202020204" pitchFamily="34" charset="0"/>
                <a:ea typeface="+mj-ea"/>
                <a:cs typeface="Arial" panose="020B0604020202020204" pitchFamily="34" charset="0"/>
              </a:rPr>
              <a:t>0</a:t>
            </a:r>
            <a:r>
              <a:rPr kumimoji="0" lang="en-US" altLang="zh-CN" dirty="0" err="1">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dirty="0" err="1">
                <a:solidFill>
                  <a:schemeClr val="accent2">
                    <a:lumMod val="50000"/>
                  </a:schemeClr>
                </a:solidFill>
                <a:latin typeface="Arial" panose="020B0604020202020204" pitchFamily="34" charset="0"/>
                <a:ea typeface="+mj-ea"/>
                <a:cs typeface="Arial" panose="020B0604020202020204" pitchFamily="34" charset="0"/>
              </a:rPr>
              <a:t>C</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蔗糖溶液的渗透压</a:t>
            </a:r>
          </a:p>
        </p:txBody>
      </p:sp>
      <p:graphicFrame>
        <p:nvGraphicFramePr>
          <p:cNvPr id="657411" name="Group 3"/>
          <p:cNvGraphicFramePr>
            <a:graphicFrameLocks noGrp="1"/>
          </p:cNvGraphicFramePr>
          <p:nvPr>
            <p:extLst>
              <p:ext uri="{D42A27DB-BD31-4B8C-83A1-F6EECF244321}">
                <p14:modId xmlns:p14="http://schemas.microsoft.com/office/powerpoint/2010/main" val="1735439619"/>
              </p:ext>
            </p:extLst>
          </p:nvPr>
        </p:nvGraphicFramePr>
        <p:xfrm>
          <a:off x="1143000" y="1628800"/>
          <a:ext cx="7010400" cy="2159000"/>
        </p:xfrm>
        <a:graphic>
          <a:graphicData uri="http://schemas.openxmlformats.org/drawingml/2006/table">
            <a:tbl>
              <a:tblPr/>
              <a:tblGrid>
                <a:gridCol w="2611315">
                  <a:extLst>
                    <a:ext uri="{9D8B030D-6E8A-4147-A177-3AD203B41FA5}">
                      <a16:colId xmlns:a16="http://schemas.microsoft.com/office/drawing/2014/main" val="20000"/>
                    </a:ext>
                  </a:extLst>
                </a:gridCol>
                <a:gridCol w="2201008">
                  <a:extLst>
                    <a:ext uri="{9D8B030D-6E8A-4147-A177-3AD203B41FA5}">
                      <a16:colId xmlns:a16="http://schemas.microsoft.com/office/drawing/2014/main" val="20001"/>
                    </a:ext>
                  </a:extLst>
                </a:gridCol>
                <a:gridCol w="2198077">
                  <a:extLst>
                    <a:ext uri="{9D8B030D-6E8A-4147-A177-3AD203B41FA5}">
                      <a16:colId xmlns:a16="http://schemas.microsoft.com/office/drawing/2014/main" val="20002"/>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浓度 </a:t>
                      </a:r>
                      <a:r>
                        <a:rPr kumimoji="1" lang="en-US" altLang="zh-CN" sz="2000" b="1" i="1"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c</a:t>
                      </a: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a:t>
                      </a:r>
                      <a:r>
                        <a:rPr kumimoji="1" lang="en-US" altLang="zh-CN" sz="20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g</a:t>
                      </a:r>
                      <a:r>
                        <a:rPr kumimoji="1" lang="en-US" altLang="zh-CN" sz="20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20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dm</a:t>
                      </a:r>
                      <a:r>
                        <a:rPr kumimoji="1" lang="en-US" altLang="zh-CN" sz="2000" b="1" i="0" u="none" strike="noStrike" cap="none" normalizeH="0" baseline="30000" dirty="0">
                          <a:ln>
                            <a:noFill/>
                          </a:ln>
                          <a:solidFill>
                            <a:srgbClr val="002060"/>
                          </a:solidFill>
                          <a:effectLst>
                            <a:outerShdw blurRad="38100" dist="38100" dir="2700000" algn="tl">
                              <a:srgbClr val="FFFFFF"/>
                            </a:outerShdw>
                          </a:effectLst>
                          <a:latin typeface="Times New Roman" pitchFamily="18" charset="0"/>
                          <a:ea typeface="黑体" pitchFamily="2" charset="-122"/>
                        </a:rPr>
                        <a:t>-3</a:t>
                      </a: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渗透压  </a:t>
                      </a:r>
                      <a:r>
                        <a:rPr kumimoji="1" lang="zh-CN" altLang="en-US" sz="2000" b="1" i="1"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20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atm</a:t>
                      </a:r>
                      <a:endPar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10.03</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0.68</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0.068</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20.14</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1.34</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0.067</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40.60</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2.75</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0.068</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61.38</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4.04</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0.066</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657442" name="Text Box 34"/>
          <p:cNvSpPr txBox="1">
            <a:spLocks noChangeArrowheads="1"/>
          </p:cNvSpPr>
          <p:nvPr/>
        </p:nvSpPr>
        <p:spPr bwMode="auto">
          <a:xfrm>
            <a:off x="2279998" y="3975447"/>
            <a:ext cx="4668266" cy="461665"/>
          </a:xfrm>
          <a:prstGeom prst="rect">
            <a:avLst/>
          </a:prstGeom>
          <a:noFill/>
          <a:ln w="9525">
            <a:noFill/>
            <a:miter lim="800000"/>
            <a:headEnd/>
            <a:tailEnd/>
          </a:ln>
          <a:effectLst/>
        </p:spPr>
        <p:txBody>
          <a:bodyPr wrap="none">
            <a:spAutoFit/>
          </a:bodyPr>
          <a:lstStyle/>
          <a:p>
            <a:pPr>
              <a:defRPr/>
            </a:pP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1%</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蔗糖溶液在不同温度的渗透压</a:t>
            </a:r>
          </a:p>
        </p:txBody>
      </p:sp>
      <p:graphicFrame>
        <p:nvGraphicFramePr>
          <p:cNvPr id="657443" name="Group 35"/>
          <p:cNvGraphicFramePr>
            <a:graphicFrameLocks noGrp="1"/>
          </p:cNvGraphicFramePr>
          <p:nvPr>
            <p:extLst>
              <p:ext uri="{D42A27DB-BD31-4B8C-83A1-F6EECF244321}">
                <p14:modId xmlns:p14="http://schemas.microsoft.com/office/powerpoint/2010/main" val="511097815"/>
              </p:ext>
            </p:extLst>
          </p:nvPr>
        </p:nvGraphicFramePr>
        <p:xfrm>
          <a:off x="1143000" y="4510360"/>
          <a:ext cx="7010400" cy="2159000"/>
        </p:xfrm>
        <a:graphic>
          <a:graphicData uri="http://schemas.openxmlformats.org/drawingml/2006/table">
            <a:tbl>
              <a:tblPr/>
              <a:tblGrid>
                <a:gridCol w="2611315">
                  <a:extLst>
                    <a:ext uri="{9D8B030D-6E8A-4147-A177-3AD203B41FA5}">
                      <a16:colId xmlns:a16="http://schemas.microsoft.com/office/drawing/2014/main" val="20000"/>
                    </a:ext>
                  </a:extLst>
                </a:gridCol>
                <a:gridCol w="2201008">
                  <a:extLst>
                    <a:ext uri="{9D8B030D-6E8A-4147-A177-3AD203B41FA5}">
                      <a16:colId xmlns:a16="http://schemas.microsoft.com/office/drawing/2014/main" val="20001"/>
                    </a:ext>
                  </a:extLst>
                </a:gridCol>
                <a:gridCol w="2198077">
                  <a:extLst>
                    <a:ext uri="{9D8B030D-6E8A-4147-A177-3AD203B41FA5}">
                      <a16:colId xmlns:a16="http://schemas.microsoft.com/office/drawing/2014/main" val="20002"/>
                    </a:ext>
                  </a:extLst>
                </a:gridCol>
              </a:tblGrid>
              <a:tr h="533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温度</a:t>
                      </a: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T/K</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渗透压  </a:t>
                      </a:r>
                      <a:r>
                        <a:rPr kumimoji="1" lang="zh-CN" altLang="en-US"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20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atm</a:t>
                      </a:r>
                      <a:endPar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273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0.648</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2.37</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287</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0.691</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2.41</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295</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0.721</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2.44</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64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309</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0.746</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2.41</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graphicFrame>
        <p:nvGraphicFramePr>
          <p:cNvPr id="24578" name="Object 1024"/>
          <p:cNvGraphicFramePr>
            <a:graphicFrameLocks noChangeAspect="1"/>
          </p:cNvGraphicFramePr>
          <p:nvPr>
            <p:extLst>
              <p:ext uri="{D42A27DB-BD31-4B8C-83A1-F6EECF244321}">
                <p14:modId xmlns:p14="http://schemas.microsoft.com/office/powerpoint/2010/main" val="454686097"/>
              </p:ext>
            </p:extLst>
          </p:nvPr>
        </p:nvGraphicFramePr>
        <p:xfrm>
          <a:off x="6075363" y="4475212"/>
          <a:ext cx="2003425" cy="571500"/>
        </p:xfrm>
        <a:graphic>
          <a:graphicData uri="http://schemas.openxmlformats.org/presentationml/2006/ole">
            <mc:AlternateContent xmlns:mc="http://schemas.openxmlformats.org/markup-compatibility/2006">
              <mc:Choice xmlns:v="urn:schemas-microsoft-com:vml" Requires="v">
                <p:oleObj name="Equation" r:id="rId2" imgW="1295280" imgH="393480" progId="Equation.3">
                  <p:embed/>
                </p:oleObj>
              </mc:Choice>
              <mc:Fallback>
                <p:oleObj name="Equation" r:id="rId2" imgW="1295280" imgH="393480" progId="Equation.3">
                  <p:embed/>
                  <p:pic>
                    <p:nvPicPr>
                      <p:cNvPr id="0"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363" y="4475212"/>
                        <a:ext cx="2003425" cy="571500"/>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aphicFrame>
        <p:nvGraphicFramePr>
          <p:cNvPr id="24579" name="Object 1025"/>
          <p:cNvGraphicFramePr>
            <a:graphicFrameLocks noChangeAspect="1"/>
          </p:cNvGraphicFramePr>
          <p:nvPr>
            <p:extLst>
              <p:ext uri="{D42A27DB-BD31-4B8C-83A1-F6EECF244321}">
                <p14:modId xmlns:p14="http://schemas.microsoft.com/office/powerpoint/2010/main" val="4087999847"/>
              </p:ext>
            </p:extLst>
          </p:nvPr>
        </p:nvGraphicFramePr>
        <p:xfrm>
          <a:off x="6048375" y="1575644"/>
          <a:ext cx="2111375" cy="601662"/>
        </p:xfrm>
        <a:graphic>
          <a:graphicData uri="http://schemas.openxmlformats.org/presentationml/2006/ole">
            <mc:AlternateContent xmlns:mc="http://schemas.openxmlformats.org/markup-compatibility/2006">
              <mc:Choice xmlns:v="urn:schemas-microsoft-com:vml" Requires="v">
                <p:oleObj name="Equation" r:id="rId4" imgW="1295280" imgH="393480" progId="Equation.3">
                  <p:embed/>
                </p:oleObj>
              </mc:Choice>
              <mc:Fallback>
                <p:oleObj name="Equation" r:id="rId4" imgW="1295280" imgH="393480" progId="Equation.3">
                  <p:embed/>
                  <p:pic>
                    <p:nvPicPr>
                      <p:cNvPr id="0" name="Object 1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48375" y="1575644"/>
                        <a:ext cx="2111375" cy="601662"/>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8" name="Rectangle 6"/>
          <p:cNvSpPr>
            <a:spLocks noChangeArrowheads="1"/>
          </p:cNvSpPr>
          <p:nvPr/>
        </p:nvSpPr>
        <p:spPr bwMode="auto">
          <a:xfrm>
            <a:off x="1403648"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渗透压</a:t>
            </a:r>
          </a:p>
        </p:txBody>
      </p:sp>
      <p:sp>
        <p:nvSpPr>
          <p:cNvPr id="9" name="矩形 8"/>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36</a:t>
            </a:fld>
            <a:endParaRPr lang="en-US" altLang="zh-CN"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03" name="Group 13"/>
          <p:cNvGrpSpPr>
            <a:grpSpLocks/>
          </p:cNvGrpSpPr>
          <p:nvPr/>
        </p:nvGrpSpPr>
        <p:grpSpPr bwMode="auto">
          <a:xfrm>
            <a:off x="1476375" y="1484784"/>
            <a:ext cx="6330950" cy="4395788"/>
            <a:chOff x="912" y="1174"/>
            <a:chExt cx="4320" cy="2769"/>
          </a:xfrm>
        </p:grpSpPr>
        <p:pic>
          <p:nvPicPr>
            <p:cNvPr id="102404" name="Picture 5"/>
            <p:cNvPicPr>
              <a:picLocks noChangeAspect="1" noChangeArrowheads="1"/>
            </p:cNvPicPr>
            <p:nvPr/>
          </p:nvPicPr>
          <p:blipFill>
            <a:blip r:embed="rId3" cstate="print">
              <a:lum contrast="6000"/>
              <a:extLst>
                <a:ext uri="{28A0092B-C50C-407E-A947-70E740481C1C}">
                  <a14:useLocalDpi xmlns:a14="http://schemas.microsoft.com/office/drawing/2010/main"/>
                </a:ext>
              </a:extLst>
            </a:blip>
            <a:srcRect/>
            <a:stretch>
              <a:fillRect/>
            </a:stretch>
          </p:blipFill>
          <p:spPr bwMode="auto">
            <a:xfrm>
              <a:off x="912" y="1174"/>
              <a:ext cx="4320" cy="2769"/>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54342" name="Text Box 6"/>
            <p:cNvSpPr txBox="1">
              <a:spLocks noChangeArrowheads="1"/>
            </p:cNvSpPr>
            <p:nvPr/>
          </p:nvSpPr>
          <p:spPr bwMode="auto">
            <a:xfrm>
              <a:off x="2063" y="2256"/>
              <a:ext cx="716" cy="212"/>
            </a:xfrm>
            <a:prstGeom prst="rect">
              <a:avLst/>
            </a:prstGeom>
            <a:solidFill>
              <a:srgbClr val="66FFFF"/>
            </a:solidFill>
            <a:ln w="9525">
              <a:noFill/>
              <a:miter lim="800000"/>
              <a:headEnd/>
              <a:tailEnd/>
            </a:ln>
            <a:effectLst/>
          </p:spPr>
          <p:txBody>
            <a:bodyPr lIns="0" tIns="45712" rIns="0" bIns="45712">
              <a:spAutoFit/>
            </a:bodyPr>
            <a:lstStyle/>
            <a:p>
              <a:pPr>
                <a:spcBef>
                  <a:spcPct val="50000"/>
                </a:spcBef>
                <a:defRPr/>
              </a:pPr>
              <a:r>
                <a:rPr lang="zh-CN" altLang="en-US" sz="1600" dirty="0">
                  <a:solidFill>
                    <a:schemeClr val="accent2">
                      <a:lumMod val="50000"/>
                    </a:schemeClr>
                  </a:solidFill>
                  <a:effectLst>
                    <a:outerShdw blurRad="38100" dist="38100" dir="2700000" algn="tl">
                      <a:srgbClr val="FFFFFF"/>
                    </a:outerShdw>
                  </a:effectLst>
                </a:rPr>
                <a:t>半透性瓷管</a:t>
              </a:r>
            </a:p>
          </p:txBody>
        </p:sp>
        <p:sp>
          <p:nvSpPr>
            <p:cNvPr id="654343" name="Text Box 7"/>
            <p:cNvSpPr txBox="1">
              <a:spLocks noChangeArrowheads="1"/>
            </p:cNvSpPr>
            <p:nvPr/>
          </p:nvSpPr>
          <p:spPr bwMode="auto">
            <a:xfrm>
              <a:off x="1878" y="3283"/>
              <a:ext cx="2276" cy="213"/>
            </a:xfrm>
            <a:prstGeom prst="rect">
              <a:avLst/>
            </a:prstGeom>
            <a:solidFill>
              <a:srgbClr val="66FFFF"/>
            </a:solidFill>
            <a:ln w="9525">
              <a:noFill/>
              <a:miter lim="800000"/>
              <a:headEnd/>
              <a:tailEnd/>
            </a:ln>
            <a:effectLst/>
          </p:spPr>
          <p:txBody>
            <a:bodyPr lIns="0" tIns="45712" rIns="0" bIns="45712">
              <a:spAutoFit/>
            </a:bodyPr>
            <a:lstStyle/>
            <a:p>
              <a:pPr>
                <a:spcBef>
                  <a:spcPct val="50000"/>
                </a:spcBef>
                <a:defRPr/>
              </a:pPr>
              <a:r>
                <a:rPr lang="zh-CN" altLang="en-US" sz="1600" dirty="0">
                  <a:solidFill>
                    <a:schemeClr val="accent2">
                      <a:lumMod val="50000"/>
                    </a:schemeClr>
                  </a:solidFill>
                  <a:effectLst>
                    <a:outerShdw blurRad="38100" dist="38100" dir="2700000" algn="tl">
                      <a:srgbClr val="FFFFFF"/>
                    </a:outerShdw>
                  </a:effectLst>
                </a:rPr>
                <a:t>溶液                                               纯水</a:t>
              </a:r>
            </a:p>
          </p:txBody>
        </p:sp>
        <p:sp>
          <p:nvSpPr>
            <p:cNvPr id="654344" name="Text Box 8"/>
            <p:cNvSpPr txBox="1">
              <a:spLocks noChangeArrowheads="1"/>
            </p:cNvSpPr>
            <p:nvPr/>
          </p:nvSpPr>
          <p:spPr bwMode="auto">
            <a:xfrm>
              <a:off x="2256" y="3609"/>
              <a:ext cx="1536" cy="288"/>
            </a:xfrm>
            <a:prstGeom prst="rect">
              <a:avLst/>
            </a:prstGeom>
            <a:solidFill>
              <a:srgbClr val="66FFFF"/>
            </a:solidFill>
            <a:ln w="9525">
              <a:noFill/>
              <a:miter lim="800000"/>
              <a:headEnd/>
              <a:tailEnd/>
            </a:ln>
            <a:effectLst/>
          </p:spPr>
          <p:txBody>
            <a:bodyPr lIns="0" tIns="45712" rIns="0" bIns="45712">
              <a:spAutoFit/>
            </a:bodyPr>
            <a:lstStyle/>
            <a:p>
              <a:pPr algn="ctr">
                <a:spcBef>
                  <a:spcPct val="50000"/>
                </a:spcBef>
                <a:defRPr/>
              </a:pPr>
              <a:r>
                <a:rPr lang="zh-CN" altLang="en-US" dirty="0">
                  <a:solidFill>
                    <a:schemeClr val="accent2">
                      <a:lumMod val="50000"/>
                    </a:schemeClr>
                  </a:solidFill>
                  <a:effectLst>
                    <a:outerShdw blurRad="38100" dist="38100" dir="2700000" algn="tl">
                      <a:srgbClr val="FFFFFF"/>
                    </a:outerShdw>
                  </a:effectLst>
                </a:rPr>
                <a:t>渗透压的测定</a:t>
              </a:r>
            </a:p>
          </p:txBody>
        </p:sp>
        <p:sp>
          <p:nvSpPr>
            <p:cNvPr id="654345" name="Text Box 9"/>
            <p:cNvSpPr txBox="1">
              <a:spLocks noChangeArrowheads="1"/>
            </p:cNvSpPr>
            <p:nvPr/>
          </p:nvSpPr>
          <p:spPr bwMode="auto">
            <a:xfrm>
              <a:off x="2832" y="1344"/>
              <a:ext cx="390" cy="212"/>
            </a:xfrm>
            <a:prstGeom prst="rect">
              <a:avLst/>
            </a:prstGeom>
            <a:solidFill>
              <a:srgbClr val="66FFFF"/>
            </a:solidFill>
            <a:ln w="9525">
              <a:noFill/>
              <a:miter lim="800000"/>
              <a:headEnd/>
              <a:tailEnd/>
            </a:ln>
            <a:effectLst/>
          </p:spPr>
          <p:txBody>
            <a:bodyPr lIns="0" tIns="45712" rIns="0" bIns="45712">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spcBef>
                  <a:spcPct val="50000"/>
                </a:spcBef>
              </a:pPr>
              <a:r>
                <a:rPr lang="en-US" altLang="zh-CN" sz="1600" i="1">
                  <a:solidFill>
                    <a:srgbClr val="191966"/>
                  </a:solidFill>
                  <a:effectLst>
                    <a:outerShdw blurRad="38100" dist="38100" dir="2700000" algn="tl">
                      <a:srgbClr val="000000"/>
                    </a:outerShdw>
                  </a:effectLst>
                </a:rPr>
                <a:t>p</a:t>
              </a:r>
            </a:p>
          </p:txBody>
        </p:sp>
        <p:sp>
          <p:nvSpPr>
            <p:cNvPr id="654346" name="Text Box 10"/>
            <p:cNvSpPr txBox="1">
              <a:spLocks noChangeArrowheads="1"/>
            </p:cNvSpPr>
            <p:nvPr/>
          </p:nvSpPr>
          <p:spPr bwMode="auto">
            <a:xfrm>
              <a:off x="1248" y="2160"/>
              <a:ext cx="144" cy="212"/>
            </a:xfrm>
            <a:prstGeom prst="rect">
              <a:avLst/>
            </a:prstGeom>
            <a:solidFill>
              <a:srgbClr val="66FFFF"/>
            </a:solidFill>
            <a:ln w="9525">
              <a:noFill/>
              <a:miter lim="800000"/>
              <a:headEnd/>
              <a:tailEnd/>
            </a:ln>
            <a:effectLst/>
          </p:spPr>
          <p:txBody>
            <a:bodyPr lIns="0" tIns="45712" rIns="0" bIns="45712">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lang="en-US" altLang="zh-CN" sz="1600" i="1">
                  <a:solidFill>
                    <a:srgbClr val="191966"/>
                  </a:solidFill>
                  <a:effectLst>
                    <a:outerShdw blurRad="38100" dist="38100" dir="2700000" algn="tl">
                      <a:srgbClr val="000000"/>
                    </a:outerShdw>
                  </a:effectLst>
                </a:rPr>
                <a:t>l</a:t>
              </a:r>
            </a:p>
          </p:txBody>
        </p:sp>
        <p:sp>
          <p:nvSpPr>
            <p:cNvPr id="102410" name="Line 11"/>
            <p:cNvSpPr>
              <a:spLocks noChangeShapeType="1"/>
            </p:cNvSpPr>
            <p:nvPr/>
          </p:nvSpPr>
          <p:spPr bwMode="auto">
            <a:xfrm>
              <a:off x="1986" y="2635"/>
              <a:ext cx="0" cy="240"/>
            </a:xfrm>
            <a:prstGeom prst="line">
              <a:avLst/>
            </a:prstGeom>
            <a:noFill/>
            <a:ln w="9525">
              <a:solidFill>
                <a:schemeClr val="bg2"/>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11" name="Rectangle 6"/>
          <p:cNvSpPr>
            <a:spLocks noChangeArrowheads="1"/>
          </p:cNvSpPr>
          <p:nvPr/>
        </p:nvSpPr>
        <p:spPr bwMode="auto">
          <a:xfrm>
            <a:off x="1403648"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渗透压</a:t>
            </a:r>
          </a:p>
        </p:txBody>
      </p:sp>
      <p:sp>
        <p:nvSpPr>
          <p:cNvPr id="12" name="矩形 11"/>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37</a:t>
            </a:fld>
            <a:endParaRPr lang="en-US" altLang="zh-CN" sz="1400" dirty="0"/>
          </a:p>
        </p:txBody>
      </p:sp>
    </p:spTree>
    <p:extLst>
      <p:ext uri="{BB962C8B-B14F-4D97-AF65-F5344CB8AC3E}">
        <p14:creationId xmlns:p14="http://schemas.microsoft.com/office/powerpoint/2010/main" val="19124655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38</a:t>
            </a:fld>
            <a:endParaRPr lang="en-US" altLang="zh-CN"/>
          </a:p>
        </p:txBody>
      </p:sp>
      <p:sp>
        <p:nvSpPr>
          <p:cNvPr id="3" name="Text Box 2"/>
          <p:cNvSpPr txBox="1">
            <a:spLocks noChangeArrowheads="1"/>
          </p:cNvSpPr>
          <p:nvPr/>
        </p:nvSpPr>
        <p:spPr bwMode="auto">
          <a:xfrm>
            <a:off x="828426" y="1268760"/>
            <a:ext cx="7875588"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实验证明，早春时节枫树中糖溶液的向上运输就是</a:t>
            </a:r>
            <a:r>
              <a:rPr kumimoji="0" lang="zh-CN" altLang="en-US" sz="2000" b="0" i="0" u="none" strike="noStrike" kern="0" cap="none" spc="0" normalizeH="0" baseline="0" noProof="0" dirty="0">
                <a:ln>
                  <a:noFill/>
                </a:ln>
                <a:solidFill>
                  <a:srgbClr val="0000FF"/>
                </a:solidFill>
                <a:effectLst/>
                <a:uLnTx/>
                <a:uFillTx/>
                <a:latin typeface="Arial" panose="020B0604020202020204" pitchFamily="34" charset="0"/>
                <a:ea typeface="+mj-ea"/>
                <a:cs typeface="Arial" panose="020B0604020202020204" pitchFamily="34" charset="0"/>
              </a:rPr>
              <a:t>渗透压</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造成的。</a:t>
            </a:r>
            <a:endParaRPr kumimoji="0" lang="zh-CN" altLang="en-US" sz="2000" b="0"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mj-ea"/>
              <a:cs typeface="Arial" panose="020B0604020202020204" pitchFamily="34" charset="0"/>
            </a:endParaRPr>
          </a:p>
        </p:txBody>
      </p:sp>
      <p:sp>
        <p:nvSpPr>
          <p:cNvPr id="4" name="Text Box 3"/>
          <p:cNvSpPr txBox="1">
            <a:spLocks noChangeArrowheads="1"/>
          </p:cNvSpPr>
          <p:nvPr/>
        </p:nvSpPr>
        <p:spPr bwMode="auto">
          <a:xfrm>
            <a:off x="241051" y="1889472"/>
            <a:ext cx="8507413" cy="1818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4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         </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在早春，枫树根系中积累了头年夏天制造的高浓度糖溶液。</a:t>
            </a:r>
          </a:p>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土壤解冻时水分通过渗透作用进入根系，迫使树液上升，</a:t>
            </a:r>
          </a:p>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FF"/>
                </a:solidFill>
                <a:effectLst/>
                <a:uLnTx/>
                <a:uFillTx/>
                <a:latin typeface="Arial" panose="020B0604020202020204" pitchFamily="34" charset="0"/>
                <a:ea typeface="+mj-ea"/>
                <a:cs typeface="Arial" panose="020B0604020202020204" pitchFamily="34" charset="0"/>
              </a:rPr>
              <a:t>直到渗透压等于树液液柱产生的压强为止</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a:t>
            </a:r>
          </a:p>
          <a:p>
            <a:pPr marL="0" marR="0" lvl="0" indent="0" defTabSz="914400" eaLnBrk="1" fontAlgn="auto" latinLnBrk="0" hangingPunct="1">
              <a:lnSpc>
                <a:spcPct val="140000"/>
              </a:lnSpc>
              <a:spcBef>
                <a:spcPts val="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渗透压可以使树液上升到 </a:t>
            </a:r>
            <a:r>
              <a:rPr kumimoji="0" lang="en-US" altLang="zh-CN" sz="2000" b="0" i="0" u="none" strike="noStrike" kern="0" cap="none" spc="0" normalizeH="0" baseline="0" noProof="0" dirty="0">
                <a:ln>
                  <a:noFill/>
                </a:ln>
                <a:solidFill>
                  <a:srgbClr val="0000FF"/>
                </a:solidFill>
                <a:effectLst/>
                <a:uLnTx/>
                <a:uFillTx/>
                <a:latin typeface="Arial" panose="020B0604020202020204" pitchFamily="34" charset="0"/>
                <a:ea typeface="+mj-ea"/>
                <a:cs typeface="Arial" panose="020B0604020202020204" pitchFamily="34" charset="0"/>
              </a:rPr>
              <a:t>30m </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以上的高度</a:t>
            </a:r>
            <a:r>
              <a:rPr kumimoji="0" lang="zh-CN" altLang="en-US" sz="2000" b="0"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mj-ea"/>
                <a:cs typeface="Arial" panose="020B0604020202020204" pitchFamily="34" charset="0"/>
              </a:rPr>
              <a:t>。</a:t>
            </a:r>
          </a:p>
        </p:txBody>
      </p:sp>
      <p:sp>
        <p:nvSpPr>
          <p:cNvPr id="5" name="Text Box 4"/>
          <p:cNvSpPr txBox="1">
            <a:spLocks noChangeArrowheads="1"/>
          </p:cNvSpPr>
          <p:nvPr/>
        </p:nvSpPr>
        <p:spPr bwMode="auto">
          <a:xfrm>
            <a:off x="196601" y="3751610"/>
            <a:ext cx="6075363" cy="1279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20000"/>
              </a:lnSpc>
              <a:spcBef>
                <a:spcPct val="25000"/>
              </a:spcBef>
              <a:spcAft>
                <a:spcPts val="0"/>
              </a:spcAft>
              <a:buClrTx/>
              <a:buSzTx/>
              <a:buFontTx/>
              <a:buNone/>
              <a:tabLst/>
              <a:defRPr/>
            </a:pPr>
            <a:r>
              <a:rPr kumimoji="0" lang="en-US" altLang="zh-CN" sz="1800" b="0" i="0" u="none" strike="noStrike" kern="0" cap="none" spc="0" normalizeH="0" baseline="0" noProof="0" dirty="0">
                <a:ln>
                  <a:noFill/>
                </a:ln>
                <a:solidFill>
                  <a:srgbClr val="000000"/>
                </a:solidFill>
                <a:effectLst>
                  <a:outerShdw blurRad="38100" dist="38100" dir="2700000" algn="tl">
                    <a:srgbClr val="C0C0C0"/>
                  </a:outerShdw>
                </a:effectLst>
                <a:uLnTx/>
                <a:uFillTx/>
                <a:latin typeface="Arial" panose="020B0604020202020204" pitchFamily="34" charset="0"/>
                <a:ea typeface="+mj-ea"/>
                <a:cs typeface="Arial" panose="020B0604020202020204" pitchFamily="34" charset="0"/>
              </a:rPr>
              <a:t>        </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然而，在夏季，新陈代谢旺盛的植物根部的糖浓度要下降，此时单靠渗透压的作用是不够的。</a:t>
            </a:r>
          </a:p>
          <a:p>
            <a:pPr marL="0" marR="0" lvl="0" indent="0" defTabSz="914400" eaLnBrk="1" fontAlgn="auto" latinLnBrk="0" hangingPunct="1">
              <a:lnSpc>
                <a:spcPct val="120000"/>
              </a:lnSpc>
              <a:spcBef>
                <a:spcPct val="25000"/>
              </a:spcBef>
              <a:spcAft>
                <a:spcPts val="0"/>
              </a:spcAft>
              <a:buClrTx/>
              <a:buSzTx/>
              <a:buFontTx/>
              <a:buNone/>
              <a:tabLst/>
              <a:defRPr/>
            </a:pP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而且有些植物可以高达</a:t>
            </a:r>
            <a:r>
              <a:rPr kumimoji="0" lang="zh-CN" altLang="en-US" sz="2000" b="0" i="0" u="none" strike="noStrike" kern="0" cap="none" spc="0" normalizeH="0" baseline="0" noProof="0" dirty="0">
                <a:ln>
                  <a:noFill/>
                </a:ln>
                <a:solidFill>
                  <a:srgbClr val="FF6600"/>
                </a:solidFill>
                <a:effectLst/>
                <a:uLnTx/>
                <a:uFillTx/>
                <a:latin typeface="Arial" panose="020B0604020202020204" pitchFamily="34" charset="0"/>
                <a:ea typeface="+mj-ea"/>
                <a:cs typeface="Arial" panose="020B0604020202020204" pitchFamily="34" charset="0"/>
              </a:rPr>
              <a:t> </a:t>
            </a:r>
            <a:r>
              <a:rPr kumimoji="0" lang="en-US" altLang="zh-CN" sz="2000" b="0" i="0" u="none" strike="noStrike" kern="0" cap="none" spc="0" normalizeH="0" baseline="0" noProof="0" dirty="0">
                <a:ln>
                  <a:noFill/>
                </a:ln>
                <a:solidFill>
                  <a:srgbClr val="0000FF"/>
                </a:solidFill>
                <a:effectLst/>
                <a:uLnTx/>
                <a:uFillTx/>
                <a:latin typeface="Arial" panose="020B0604020202020204" pitchFamily="34" charset="0"/>
                <a:ea typeface="+mj-ea"/>
                <a:cs typeface="Arial" panose="020B0604020202020204" pitchFamily="34" charset="0"/>
              </a:rPr>
              <a:t>60m </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以上，</a:t>
            </a:r>
            <a:r>
              <a:rPr kumimoji="0" lang="zh-CN" altLang="en-US" sz="2000" b="0" i="0" u="none" strike="noStrike" kern="0" cap="none" spc="0" normalizeH="0" baseline="0" noProof="0" dirty="0">
                <a:ln>
                  <a:noFill/>
                </a:ln>
                <a:effectLst/>
                <a:uLnTx/>
                <a:uFillTx/>
                <a:latin typeface="Arial" panose="020B0604020202020204" pitchFamily="34" charset="0"/>
                <a:ea typeface="+mj-ea"/>
                <a:cs typeface="Arial" panose="020B0604020202020204" pitchFamily="34" charset="0"/>
              </a:rPr>
              <a:t>如冷杉</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a:t>
            </a:r>
          </a:p>
        </p:txBody>
      </p:sp>
      <p:pic>
        <p:nvPicPr>
          <p:cNvPr id="6" name="Picture 5" descr="冷杉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626753" y="2736274"/>
            <a:ext cx="2201862" cy="343217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a:spLocks noChangeArrowheads="1"/>
          </p:cNvSpPr>
          <p:nvPr/>
        </p:nvSpPr>
        <p:spPr bwMode="auto">
          <a:xfrm>
            <a:off x="7452320" y="6168449"/>
            <a:ext cx="752475" cy="4638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pPr>
              <a:lnSpc>
                <a:spcPct val="120000"/>
              </a:lnSpc>
            </a:pPr>
            <a:r>
              <a:rPr lang="zh-CN" altLang="en-US" sz="2000" dirty="0">
                <a:solidFill>
                  <a:srgbClr val="000000"/>
                </a:solidFill>
                <a:latin typeface="Arial" panose="020B0604020202020204" pitchFamily="34" charset="0"/>
                <a:ea typeface="+mj-ea"/>
                <a:cs typeface="Arial" panose="020B0604020202020204" pitchFamily="34" charset="0"/>
              </a:rPr>
              <a:t>冷杉</a:t>
            </a:r>
          </a:p>
        </p:txBody>
      </p:sp>
      <p:sp>
        <p:nvSpPr>
          <p:cNvPr id="8" name="Text Box 7"/>
          <p:cNvSpPr txBox="1">
            <a:spLocks noChangeArrowheads="1"/>
          </p:cNvSpPr>
          <p:nvPr/>
        </p:nvSpPr>
        <p:spPr bwMode="auto">
          <a:xfrm>
            <a:off x="242639" y="5089872"/>
            <a:ext cx="5940425" cy="8331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        </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这时无论是</a:t>
            </a:r>
            <a:r>
              <a:rPr kumimoji="0" lang="zh-CN" altLang="en-US" sz="2000" b="0" i="0" u="none" strike="noStrike" kern="0" cap="none" spc="0" normalizeH="0" baseline="0" noProof="0" dirty="0">
                <a:ln>
                  <a:noFill/>
                </a:ln>
                <a:solidFill>
                  <a:srgbClr val="0000FF"/>
                </a:solidFill>
                <a:effectLst/>
                <a:uLnTx/>
                <a:uFillTx/>
                <a:latin typeface="Arial" panose="020B0604020202020204" pitchFamily="34" charset="0"/>
                <a:ea typeface="+mj-ea"/>
                <a:cs typeface="Arial" panose="020B0604020202020204" pitchFamily="34" charset="0"/>
              </a:rPr>
              <a:t>毛细作用</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还是</a:t>
            </a:r>
            <a:r>
              <a:rPr kumimoji="0" lang="zh-CN" altLang="en-US" sz="2000" b="0" i="0" u="none" strike="noStrike" kern="0" cap="none" spc="0" normalizeH="0" baseline="0" noProof="0" dirty="0">
                <a:ln>
                  <a:noFill/>
                </a:ln>
                <a:solidFill>
                  <a:srgbClr val="0000FF"/>
                </a:solidFill>
                <a:effectLst/>
                <a:uLnTx/>
                <a:uFillTx/>
                <a:latin typeface="Arial" panose="020B0604020202020204" pitchFamily="34" charset="0"/>
                <a:ea typeface="+mj-ea"/>
                <a:cs typeface="Arial" panose="020B0604020202020204" pitchFamily="34" charset="0"/>
              </a:rPr>
              <a:t>渗透作用</a:t>
            </a:r>
            <a:r>
              <a:rPr kumimoji="0" lang="zh-CN" altLang="en-US" sz="2000" b="0" i="0" u="none" strike="noStrike" kern="0" cap="none" spc="0" normalizeH="0" baseline="0" noProof="0" dirty="0">
                <a:ln>
                  <a:noFill/>
                </a:ln>
                <a:solidFill>
                  <a:srgbClr val="000000"/>
                </a:solidFill>
                <a:effectLst/>
                <a:uLnTx/>
                <a:uFillTx/>
                <a:latin typeface="Arial" panose="020B0604020202020204" pitchFamily="34" charset="0"/>
                <a:ea typeface="+mj-ea"/>
                <a:cs typeface="Arial" panose="020B0604020202020204" pitchFamily="34" charset="0"/>
              </a:rPr>
              <a:t>都无法满足水分向上运输的需要，或许还有其他的运输机制。</a:t>
            </a:r>
          </a:p>
        </p:txBody>
      </p:sp>
      <p:sp>
        <p:nvSpPr>
          <p:cNvPr id="9" name="Rectangle 6"/>
          <p:cNvSpPr>
            <a:spLocks noChangeArrowheads="1"/>
          </p:cNvSpPr>
          <p:nvPr/>
        </p:nvSpPr>
        <p:spPr bwMode="auto">
          <a:xfrm>
            <a:off x="1475656"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渗透压</a:t>
            </a:r>
          </a:p>
        </p:txBody>
      </p:sp>
      <p:sp>
        <p:nvSpPr>
          <p:cNvPr id="10" name="矩形 9"/>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3244279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483" name="Text Box 3"/>
          <p:cNvSpPr txBox="1">
            <a:spLocks noChangeArrowheads="1"/>
          </p:cNvSpPr>
          <p:nvPr/>
        </p:nvSpPr>
        <p:spPr bwMode="auto">
          <a:xfrm>
            <a:off x="1729507" y="1456869"/>
            <a:ext cx="5832648" cy="523220"/>
          </a:xfrm>
          <a:prstGeom prst="rect">
            <a:avLst/>
          </a:prstGeom>
          <a:noFill/>
          <a:ln w="9525">
            <a:noFill/>
            <a:miter lim="800000"/>
            <a:headEnd/>
            <a:tailEnd/>
          </a:ln>
          <a:effectLst/>
        </p:spPr>
        <p:txBody>
          <a:bodyPr wrap="square">
            <a:spAutoFit/>
          </a:bodyPr>
          <a:lstStyle/>
          <a:p>
            <a:pPr algn="ctr">
              <a:defRPr/>
            </a:pPr>
            <a:r>
              <a:rPr kumimoji="0" lang="zh-CN" altLang="en-US" sz="2800" dirty="0">
                <a:solidFill>
                  <a:schemeClr val="accent2">
                    <a:lumMod val="50000"/>
                  </a:schemeClr>
                </a:solidFill>
                <a:latin typeface="+mj-ea"/>
                <a:ea typeface="+mj-ea"/>
              </a:rPr>
              <a:t>一些电解质水溶液的凝固点降低值</a:t>
            </a:r>
          </a:p>
        </p:txBody>
      </p:sp>
      <p:graphicFrame>
        <p:nvGraphicFramePr>
          <p:cNvPr id="660531" name="Group 51"/>
          <p:cNvGraphicFramePr>
            <a:graphicFrameLocks noGrp="1"/>
          </p:cNvGraphicFramePr>
          <p:nvPr>
            <p:extLst>
              <p:ext uri="{D42A27DB-BD31-4B8C-83A1-F6EECF244321}">
                <p14:modId xmlns:p14="http://schemas.microsoft.com/office/powerpoint/2010/main" val="203641908"/>
              </p:ext>
            </p:extLst>
          </p:nvPr>
        </p:nvGraphicFramePr>
        <p:xfrm>
          <a:off x="793403" y="2272626"/>
          <a:ext cx="7704856" cy="2743344"/>
        </p:xfrm>
        <a:graphic>
          <a:graphicData uri="http://schemas.openxmlformats.org/drawingml/2006/table">
            <a:tbl>
              <a:tblPr/>
              <a:tblGrid>
                <a:gridCol w="1244598">
                  <a:extLst>
                    <a:ext uri="{9D8B030D-6E8A-4147-A177-3AD203B41FA5}">
                      <a16:colId xmlns:a16="http://schemas.microsoft.com/office/drawing/2014/main" val="20000"/>
                    </a:ext>
                  </a:extLst>
                </a:gridCol>
                <a:gridCol w="1317152">
                  <a:extLst>
                    <a:ext uri="{9D8B030D-6E8A-4147-A177-3AD203B41FA5}">
                      <a16:colId xmlns:a16="http://schemas.microsoft.com/office/drawing/2014/main" val="20001"/>
                    </a:ext>
                  </a:extLst>
                </a:gridCol>
                <a:gridCol w="1562723">
                  <a:extLst>
                    <a:ext uri="{9D8B030D-6E8A-4147-A177-3AD203B41FA5}">
                      <a16:colId xmlns:a16="http://schemas.microsoft.com/office/drawing/2014/main" val="20002"/>
                    </a:ext>
                  </a:extLst>
                </a:gridCol>
                <a:gridCol w="1287386">
                  <a:extLst>
                    <a:ext uri="{9D8B030D-6E8A-4147-A177-3AD203B41FA5}">
                      <a16:colId xmlns:a16="http://schemas.microsoft.com/office/drawing/2014/main" val="20003"/>
                    </a:ext>
                  </a:extLst>
                </a:gridCol>
                <a:gridCol w="2292997">
                  <a:extLst>
                    <a:ext uri="{9D8B030D-6E8A-4147-A177-3AD203B41FA5}">
                      <a16:colId xmlns:a16="http://schemas.microsoft.com/office/drawing/2014/main" val="20004"/>
                    </a:ext>
                  </a:extLst>
                </a:gridCol>
              </a:tblGrid>
              <a:tr h="396346">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400" b="1" i="0" u="none" strike="noStrike" cap="none" normalizeH="0" baseline="0" dirty="0">
                        <a:ln>
                          <a:noFill/>
                        </a:ln>
                        <a:solidFill>
                          <a:schemeClr val="bg2"/>
                        </a:solidFill>
                        <a:effectLst>
                          <a:outerShdw blurRad="38100" dist="38100" dir="2700000" algn="tl">
                            <a:srgbClr val="FFFFFF"/>
                          </a:outerShdw>
                        </a:effectLst>
                        <a:latin typeface="Times New Roman" pitchFamily="18" charset="0"/>
                        <a:ea typeface="黑体" pitchFamily="2" charset="-122"/>
                      </a:endParaRPr>
                    </a:p>
                  </a:txBody>
                  <a:tcPr marL="84415" marR="84415" marT="45732" marB="4573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2400" b="1" i="1"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T</a:t>
                      </a:r>
                      <a:r>
                        <a:rPr kumimoji="1" lang="en-US" altLang="zh-CN" sz="2400" b="1" i="0" u="none" strike="noStrike" cap="none" normalizeH="0" baseline="-25000" dirty="0" err="1">
                          <a:ln>
                            <a:noFill/>
                          </a:ln>
                          <a:solidFill>
                            <a:srgbClr val="002060"/>
                          </a:solidFill>
                          <a:effectLst>
                            <a:outerShdw blurRad="38100" dist="38100" dir="2700000" algn="tl">
                              <a:srgbClr val="FFFFFF"/>
                            </a:outerShdw>
                          </a:effectLst>
                          <a:latin typeface="Times New Roman" pitchFamily="18" charset="0"/>
                          <a:ea typeface="黑体" pitchFamily="2" charset="-122"/>
                        </a:rPr>
                        <a:t>f</a:t>
                      </a:r>
                      <a:r>
                        <a:rPr kumimoji="1" lang="en-US" altLang="zh-CN" sz="2400" b="1" i="0" u="none" strike="noStrike" cap="none" normalizeH="0" baseline="-25000" dirty="0">
                          <a:ln>
                            <a:noFill/>
                          </a:ln>
                          <a:solidFill>
                            <a:srgbClr val="002060"/>
                          </a:solidFill>
                          <a:effectLst>
                            <a:outerShdw blurRad="38100" dist="38100" dir="2700000" algn="tl">
                              <a:srgbClr val="FFFFFF"/>
                            </a:outerShdw>
                          </a:effectLst>
                          <a:latin typeface="Times New Roman" pitchFamily="18" charset="0"/>
                          <a:ea typeface="黑体" pitchFamily="2" charset="-122"/>
                        </a:rPr>
                        <a:t> </a:t>
                      </a: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a:t>
                      </a:r>
                      <a:r>
                        <a:rPr kumimoji="1" lang="zh-CN" altLang="en-US"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实验值</a:t>
                      </a: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 /K</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r>
                        <a:rPr kumimoji="1" lang="en-US" altLang="zh-CN" sz="2400" b="1" i="1"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T</a:t>
                      </a:r>
                      <a:r>
                        <a:rPr kumimoji="1" lang="en-US" altLang="zh-CN" sz="2400" b="1" i="0" u="none" strike="noStrike" cap="none" normalizeH="0" baseline="-25000" dirty="0" err="1">
                          <a:ln>
                            <a:noFill/>
                          </a:ln>
                          <a:solidFill>
                            <a:srgbClr val="002060"/>
                          </a:solidFill>
                          <a:effectLst>
                            <a:outerShdw blurRad="38100" dist="38100" dir="2700000" algn="tl">
                              <a:srgbClr val="FFFFFF"/>
                            </a:outerShdw>
                          </a:effectLst>
                          <a:latin typeface="Times New Roman" pitchFamily="18" charset="0"/>
                          <a:ea typeface="黑体" pitchFamily="2" charset="-122"/>
                        </a:rPr>
                        <a:t>f</a:t>
                      </a:r>
                      <a:r>
                        <a:rPr kumimoji="1" lang="en-US" altLang="zh-CN" sz="2400" b="1" i="0" u="none" strike="noStrike" cap="none" normalizeH="0" baseline="-25000" dirty="0">
                          <a:ln>
                            <a:noFill/>
                          </a:ln>
                          <a:solidFill>
                            <a:srgbClr val="002060"/>
                          </a:solidFill>
                          <a:effectLst>
                            <a:outerShdw blurRad="38100" dist="38100" dir="2700000" algn="tl">
                              <a:srgbClr val="FFFFFF"/>
                            </a:outerShdw>
                          </a:effectLst>
                          <a:latin typeface="Times New Roman" pitchFamily="18" charset="0"/>
                          <a:ea typeface="黑体" pitchFamily="2" charset="-122"/>
                        </a:rPr>
                        <a:t> </a:t>
                      </a: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a:t>
                      </a:r>
                      <a:r>
                        <a:rPr kumimoji="1" lang="zh-CN" altLang="en-US"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计算值</a:t>
                      </a: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 /K</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346">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err="1">
                          <a:ln>
                            <a:noFill/>
                          </a:ln>
                          <a:solidFill>
                            <a:srgbClr val="002060"/>
                          </a:solidFill>
                          <a:effectLst>
                            <a:outerShdw blurRad="38100" dist="38100" dir="2700000" algn="tl">
                              <a:srgbClr val="FFFFFF"/>
                            </a:outerShdw>
                          </a:effectLst>
                          <a:latin typeface="Times New Roman" pitchFamily="18" charset="0"/>
                          <a:ea typeface="黑体" pitchFamily="2" charset="-122"/>
                        </a:rPr>
                        <a:t>KNO</a:t>
                      </a:r>
                      <a:r>
                        <a:rPr kumimoji="1" lang="en-US" altLang="zh-CN" sz="2400" b="1" i="0" u="none" strike="noStrike" cap="none" normalizeH="0" baseline="-25000" dirty="0" err="1">
                          <a:ln>
                            <a:noFill/>
                          </a:ln>
                          <a:solidFill>
                            <a:srgbClr val="002060"/>
                          </a:solidFill>
                          <a:effectLst>
                            <a:outerShdw blurRad="38100" dist="38100" dir="2700000" algn="tl">
                              <a:srgbClr val="FFFFFF"/>
                            </a:outerShdw>
                          </a:effectLst>
                          <a:latin typeface="Times New Roman" pitchFamily="18" charset="0"/>
                          <a:ea typeface="黑体" pitchFamily="2" charset="-122"/>
                        </a:rPr>
                        <a:t>3</a:t>
                      </a:r>
                      <a:endParaRPr kumimoji="1" lang="en-US" altLang="zh-CN" sz="2400" b="1" i="0" u="none" strike="noStrike" cap="none" normalizeH="0" baseline="-25000" dirty="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NaCl</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MgSO</a:t>
                      </a:r>
                      <a:r>
                        <a:rPr kumimoji="1" lang="en-US" altLang="zh-CN" sz="24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4</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0.01</a:t>
                      </a:r>
                    </a:p>
                  </a:txBody>
                  <a:tcPr marL="84415" marR="84415" marT="45732" marB="4573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0.03587</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0.03606</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0.0300</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0.01858</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0.05</a:t>
                      </a:r>
                    </a:p>
                  </a:txBody>
                  <a:tcPr marL="84415" marR="84415" marT="45732" marB="4573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0.1718</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0.1758</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0.1294</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0.09290</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0.010</a:t>
                      </a:r>
                    </a:p>
                  </a:txBody>
                  <a:tcPr marL="84415" marR="84415" marT="45732" marB="4573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0.3331</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0.3470</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0.2420</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0.1858</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96346">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0.50</a:t>
                      </a:r>
                    </a:p>
                  </a:txBody>
                  <a:tcPr marL="84415" marR="84415" marT="45732" marB="4573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1.414</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1.692</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1.018</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0.9290</a:t>
                      </a:r>
                    </a:p>
                  </a:txBody>
                  <a:tcPr marL="84415" marR="84415" marT="45732" marB="4573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25602" name="Object 1024"/>
          <p:cNvGraphicFramePr>
            <a:graphicFrameLocks noChangeAspect="1"/>
          </p:cNvGraphicFramePr>
          <p:nvPr>
            <p:extLst>
              <p:ext uri="{D42A27DB-BD31-4B8C-83A1-F6EECF244321}">
                <p14:modId xmlns:p14="http://schemas.microsoft.com/office/powerpoint/2010/main" val="126695237"/>
              </p:ext>
            </p:extLst>
          </p:nvPr>
        </p:nvGraphicFramePr>
        <p:xfrm>
          <a:off x="721395" y="2344634"/>
          <a:ext cx="1224136" cy="705995"/>
        </p:xfrm>
        <a:graphic>
          <a:graphicData uri="http://schemas.openxmlformats.org/presentationml/2006/ole">
            <mc:AlternateContent xmlns:mc="http://schemas.openxmlformats.org/markup-compatibility/2006">
              <mc:Choice xmlns:v="urn:schemas-microsoft-com:vml" Requires="v">
                <p:oleObj name="Equation" r:id="rId2" imgW="711000" imgH="431640" progId="Equation.3">
                  <p:embed/>
                </p:oleObj>
              </mc:Choice>
              <mc:Fallback>
                <p:oleObj name="Equation" r:id="rId2" imgW="711000" imgH="431640" progId="Equation.3">
                  <p:embed/>
                  <p:pic>
                    <p:nvPicPr>
                      <p:cNvPr id="0" name="Object 10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395" y="2344634"/>
                        <a:ext cx="1224136" cy="705995"/>
                      </a:xfrm>
                      <a:prstGeom prst="rect">
                        <a:avLst/>
                      </a:prstGeom>
                      <a:noFill/>
                    </p:spPr>
                  </p:pic>
                </p:oleObj>
              </mc:Fallback>
            </mc:AlternateContent>
          </a:graphicData>
        </a:graphic>
      </p:graphicFrame>
      <p:sp>
        <p:nvSpPr>
          <p:cNvPr id="8" name="Rectangle 6"/>
          <p:cNvSpPr>
            <a:spLocks noChangeArrowheads="1"/>
          </p:cNvSpPr>
          <p:nvPr/>
        </p:nvSpPr>
        <p:spPr bwMode="auto">
          <a:xfrm>
            <a:off x="1475656" y="116632"/>
            <a:ext cx="6319167" cy="762000"/>
          </a:xfrm>
          <a:prstGeom prst="rect">
            <a:avLst/>
          </a:prstGeom>
          <a:noFill/>
          <a:ln w="9525">
            <a:noFill/>
            <a:miter lim="800000"/>
            <a:headEnd/>
            <a:tailEnd/>
          </a:ln>
        </p:spPr>
        <p:txBody>
          <a:bodyPr anchor="ctr"/>
          <a:lstStyle/>
          <a:p>
            <a:pPr marL="288925" lvl="0" indent="-288925" algn="ctr">
              <a:lnSpc>
                <a:spcPct val="120000"/>
              </a:lnSpc>
              <a:defRPr/>
            </a:pPr>
            <a:r>
              <a:rPr kumimoji="0" lang="en-US" altLang="zh-CN" sz="2800" dirty="0">
                <a:solidFill>
                  <a:srgbClr val="0000FF"/>
                </a:solidFill>
                <a:latin typeface="Arial" panose="020B0604020202020204" pitchFamily="34" charset="0"/>
                <a:ea typeface="黑体"/>
                <a:cs typeface="Arial" panose="020B0604020202020204" pitchFamily="34" charset="0"/>
              </a:rPr>
              <a:t>(</a:t>
            </a:r>
            <a:r>
              <a:rPr kumimoji="0" lang="zh-CN" altLang="en-US" sz="2800" dirty="0">
                <a:solidFill>
                  <a:srgbClr val="0000FF"/>
                </a:solidFill>
                <a:latin typeface="Arial" panose="020B0604020202020204" pitchFamily="34" charset="0"/>
                <a:ea typeface="黑体"/>
                <a:cs typeface="Arial" panose="020B0604020202020204" pitchFamily="34" charset="0"/>
              </a:rPr>
              <a:t>二</a:t>
            </a:r>
            <a:r>
              <a:rPr kumimoji="0" lang="en-US" altLang="zh-CN" sz="2800" dirty="0">
                <a:solidFill>
                  <a:srgbClr val="0000FF"/>
                </a:solidFill>
                <a:latin typeface="Arial" panose="020B0604020202020204" pitchFamily="34" charset="0"/>
                <a:ea typeface="黑体"/>
                <a:cs typeface="Arial" panose="020B0604020202020204" pitchFamily="34" charset="0"/>
              </a:rPr>
              <a:t>) </a:t>
            </a:r>
            <a:r>
              <a:rPr kumimoji="0" lang="zh-CN" altLang="en-US" sz="2800" dirty="0">
                <a:solidFill>
                  <a:srgbClr val="0000FF"/>
                </a:solidFill>
                <a:latin typeface="Arial" panose="020B0604020202020204" pitchFamily="34" charset="0"/>
                <a:ea typeface="黑体"/>
                <a:cs typeface="Arial" panose="020B0604020202020204" pitchFamily="34" charset="0"/>
              </a:rPr>
              <a:t>电解质溶液的依数性与导电性</a:t>
            </a:r>
          </a:p>
        </p:txBody>
      </p:sp>
      <p:sp>
        <p:nvSpPr>
          <p:cNvPr id="9" name="矩形 8"/>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39</a:t>
            </a:fld>
            <a:endParaRPr lang="en-US" altLang="zh-CN"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386" name="Text Box 58"/>
          <p:cNvSpPr txBox="1">
            <a:spLocks noChangeArrowheads="1"/>
          </p:cNvSpPr>
          <p:nvPr/>
        </p:nvSpPr>
        <p:spPr bwMode="auto">
          <a:xfrm>
            <a:off x="8440738" y="3544888"/>
            <a:ext cx="442912" cy="1631950"/>
          </a:xfrm>
          <a:prstGeom prst="rect">
            <a:avLst/>
          </a:prstGeom>
          <a:noFill/>
          <a:ln w="9525">
            <a:noFill/>
            <a:miter lim="800000"/>
            <a:headEnd/>
            <a:tailEnd/>
          </a:ln>
          <a:effectLst/>
        </p:spPr>
        <p:txBody>
          <a:bodyPr wrap="none">
            <a:spAutoFit/>
          </a:bodyPr>
          <a:lstStyle/>
          <a:p>
            <a:pPr>
              <a:defRPr/>
            </a:pPr>
            <a:r>
              <a:rPr kumimoji="0" lang="zh-CN" altLang="en-US" sz="2000">
                <a:effectLst>
                  <a:outerShdw blurRad="38100" dist="38100" dir="2700000" algn="tl">
                    <a:srgbClr val="000000"/>
                  </a:outerShdw>
                </a:effectLst>
              </a:rPr>
              <a:t>气</a:t>
            </a:r>
          </a:p>
          <a:p>
            <a:pPr>
              <a:defRPr/>
            </a:pPr>
            <a:r>
              <a:rPr kumimoji="0" lang="zh-CN" altLang="en-US" sz="2000">
                <a:effectLst>
                  <a:outerShdw blurRad="38100" dist="38100" dir="2700000" algn="tl">
                    <a:srgbClr val="000000"/>
                  </a:outerShdw>
                </a:effectLst>
              </a:rPr>
              <a:t>液</a:t>
            </a:r>
          </a:p>
          <a:p>
            <a:pPr>
              <a:defRPr/>
            </a:pPr>
            <a:r>
              <a:rPr kumimoji="0" lang="zh-CN" altLang="en-US" sz="2000">
                <a:effectLst>
                  <a:outerShdw blurRad="38100" dist="38100" dir="2700000" algn="tl">
                    <a:srgbClr val="000000"/>
                  </a:outerShdw>
                </a:effectLst>
              </a:rPr>
              <a:t>平</a:t>
            </a:r>
          </a:p>
          <a:p>
            <a:pPr>
              <a:defRPr/>
            </a:pPr>
            <a:r>
              <a:rPr kumimoji="0" lang="zh-CN" altLang="en-US" sz="2000">
                <a:effectLst>
                  <a:outerShdw blurRad="38100" dist="38100" dir="2700000" algn="tl">
                    <a:srgbClr val="000000"/>
                  </a:outerShdw>
                </a:effectLst>
              </a:rPr>
              <a:t>衡</a:t>
            </a:r>
          </a:p>
          <a:p>
            <a:pPr>
              <a:defRPr/>
            </a:pPr>
            <a:r>
              <a:rPr kumimoji="0" lang="zh-CN" altLang="en-US" sz="2000">
                <a:effectLst>
                  <a:outerShdw blurRad="38100" dist="38100" dir="2700000" algn="tl">
                    <a:srgbClr val="000000"/>
                  </a:outerShdw>
                </a:effectLst>
              </a:rPr>
              <a:t>区</a:t>
            </a:r>
          </a:p>
        </p:txBody>
      </p:sp>
      <p:grpSp>
        <p:nvGrpSpPr>
          <p:cNvPr id="70685" name="Group 74"/>
          <p:cNvGrpSpPr>
            <a:grpSpLocks/>
          </p:cNvGrpSpPr>
          <p:nvPr/>
        </p:nvGrpSpPr>
        <p:grpSpPr bwMode="auto">
          <a:xfrm>
            <a:off x="4787900" y="2781300"/>
            <a:ext cx="3648075" cy="3910013"/>
            <a:chOff x="3088" y="1602"/>
            <a:chExt cx="2653" cy="2634"/>
          </a:xfrm>
        </p:grpSpPr>
        <p:sp>
          <p:nvSpPr>
            <p:cNvPr id="70688" name="Rectangle 5"/>
            <p:cNvSpPr>
              <a:spLocks noChangeArrowheads="1"/>
            </p:cNvSpPr>
            <p:nvPr/>
          </p:nvSpPr>
          <p:spPr bwMode="auto">
            <a:xfrm>
              <a:off x="3089" y="1632"/>
              <a:ext cx="2652" cy="2604"/>
            </a:xfrm>
            <a:prstGeom prst="rect">
              <a:avLst/>
            </a:prstGeom>
            <a:gradFill rotWithShape="0">
              <a:gsLst>
                <a:gs pos="0">
                  <a:srgbClr val="66FFFF"/>
                </a:gs>
                <a:gs pos="50000">
                  <a:srgbClr val="FFFFFF"/>
                </a:gs>
                <a:gs pos="100000">
                  <a:srgbClr val="66FFFF"/>
                </a:gs>
              </a:gsLst>
              <a:lin ang="5400000" scaled="1"/>
            </a:gra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pic>
          <p:nvPicPr>
            <p:cNvPr id="70689" name="Picture 6"/>
            <p:cNvPicPr>
              <a:picLocks noChangeAspect="1" noChangeArrowheads="1"/>
            </p:cNvPicPr>
            <p:nvPr/>
          </p:nvPicPr>
          <p:blipFill>
            <a:blip r:embed="rId2" cstate="print">
              <a:lum bright="-6000"/>
              <a:extLst>
                <a:ext uri="{28A0092B-C50C-407E-A947-70E740481C1C}">
                  <a14:useLocalDpi xmlns:a14="http://schemas.microsoft.com/office/drawing/2010/main" val="0"/>
                </a:ext>
              </a:extLst>
            </a:blip>
            <a:srcRect l="2684" b="12782"/>
            <a:stretch>
              <a:fillRect/>
            </a:stretch>
          </p:blipFill>
          <p:spPr bwMode="auto">
            <a:xfrm>
              <a:off x="3088" y="1602"/>
              <a:ext cx="2630" cy="2373"/>
            </a:xfrm>
            <a:prstGeom prst="rect">
              <a:avLst/>
            </a:prstGeom>
            <a:gradFill rotWithShape="0">
              <a:gsLst>
                <a:gs pos="0">
                  <a:srgbClr val="66FFFF"/>
                </a:gs>
                <a:gs pos="50000">
                  <a:srgbClr val="FFFFFF"/>
                </a:gs>
                <a:gs pos="100000">
                  <a:srgbClr val="66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0690" name="Oval 49"/>
            <p:cNvSpPr>
              <a:spLocks noChangeArrowheads="1"/>
            </p:cNvSpPr>
            <p:nvPr/>
          </p:nvSpPr>
          <p:spPr bwMode="auto">
            <a:xfrm>
              <a:off x="5160" y="2659"/>
              <a:ext cx="343" cy="317"/>
            </a:xfrm>
            <a:prstGeom prst="ellipse">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70691" name="Line 50"/>
            <p:cNvSpPr>
              <a:spLocks noChangeShapeType="1"/>
            </p:cNvSpPr>
            <p:nvPr/>
          </p:nvSpPr>
          <p:spPr bwMode="auto">
            <a:xfrm>
              <a:off x="3463" y="2840"/>
              <a:ext cx="2260" cy="0"/>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2" name="Oval 51"/>
            <p:cNvSpPr>
              <a:spLocks noChangeArrowheads="1"/>
            </p:cNvSpPr>
            <p:nvPr/>
          </p:nvSpPr>
          <p:spPr bwMode="auto">
            <a:xfrm>
              <a:off x="4741" y="2659"/>
              <a:ext cx="343" cy="317"/>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70693" name="Oval 52"/>
            <p:cNvSpPr>
              <a:spLocks noChangeArrowheads="1"/>
            </p:cNvSpPr>
            <p:nvPr/>
          </p:nvSpPr>
          <p:spPr bwMode="auto">
            <a:xfrm>
              <a:off x="4349" y="2659"/>
              <a:ext cx="343" cy="317"/>
            </a:xfrm>
            <a:prstGeom prst="ellipse">
              <a:avLst/>
            </a:prstGeom>
            <a:noFill/>
            <a:ln w="28575">
              <a:solidFill>
                <a:srgbClr val="000099"/>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70694" name="Line 53"/>
            <p:cNvSpPr>
              <a:spLocks noChangeShapeType="1"/>
            </p:cNvSpPr>
            <p:nvPr/>
          </p:nvSpPr>
          <p:spPr bwMode="auto">
            <a:xfrm>
              <a:off x="5331" y="1752"/>
              <a:ext cx="0" cy="1361"/>
            </a:xfrm>
            <a:prstGeom prst="line">
              <a:avLst/>
            </a:prstGeom>
            <a:noFill/>
            <a:ln w="28575">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5" name="Line 54"/>
            <p:cNvSpPr>
              <a:spLocks noChangeShapeType="1"/>
            </p:cNvSpPr>
            <p:nvPr/>
          </p:nvSpPr>
          <p:spPr bwMode="auto">
            <a:xfrm>
              <a:off x="4496" y="2160"/>
              <a:ext cx="0" cy="1361"/>
            </a:xfrm>
            <a:prstGeom prst="line">
              <a:avLst/>
            </a:prstGeom>
            <a:noFill/>
            <a:ln w="28575">
              <a:solidFill>
                <a:srgbClr val="000099"/>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696" name="AutoShape 55"/>
            <p:cNvSpPr>
              <a:spLocks noChangeArrowheads="1"/>
            </p:cNvSpPr>
            <p:nvPr/>
          </p:nvSpPr>
          <p:spPr bwMode="auto">
            <a:xfrm rot="-4032875">
              <a:off x="5153" y="1789"/>
              <a:ext cx="454" cy="197"/>
            </a:xfrm>
            <a:prstGeom prst="rightArrow">
              <a:avLst>
                <a:gd name="adj1" fmla="val 50000"/>
                <a:gd name="adj2" fmla="val 57614"/>
              </a:avLst>
            </a:prstGeom>
            <a:solidFill>
              <a:srgbClr val="66FF33"/>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11401" name="Text Box 73"/>
            <p:cNvSpPr txBox="1">
              <a:spLocks noChangeArrowheads="1"/>
            </p:cNvSpPr>
            <p:nvPr/>
          </p:nvSpPr>
          <p:spPr bwMode="auto">
            <a:xfrm>
              <a:off x="3216" y="3926"/>
              <a:ext cx="2401" cy="250"/>
            </a:xfrm>
            <a:prstGeom prst="rect">
              <a:avLst/>
            </a:prstGeom>
            <a:noFill/>
            <a:ln w="9525">
              <a:noFill/>
              <a:miter lim="800000"/>
              <a:headEnd/>
              <a:tailEnd/>
            </a:ln>
            <a:effectLst/>
          </p:spPr>
          <p:txBody>
            <a:bodyPr lIns="91425" tIns="45712" rIns="91425" bIns="45712">
              <a:spAutoFit/>
            </a:bodyPr>
            <a:lstStyle/>
            <a:p>
              <a:pPr algn="ctr">
                <a:spcBef>
                  <a:spcPct val="50000"/>
                </a:spcBef>
                <a:defRPr/>
              </a:pPr>
              <a:r>
                <a:rPr lang="zh-CN" altLang="en-US" sz="2000">
                  <a:solidFill>
                    <a:srgbClr val="0000FF"/>
                  </a:solidFill>
                  <a:effectLst>
                    <a:outerShdw blurRad="38100" dist="38100" dir="2700000" algn="tl">
                      <a:srgbClr val="000000"/>
                    </a:outerShdw>
                  </a:effectLst>
                </a:rPr>
                <a:t>水的蒸气压曲线</a:t>
              </a:r>
            </a:p>
          </p:txBody>
        </p:sp>
      </p:grpSp>
      <p:sp>
        <p:nvSpPr>
          <p:cNvPr id="70686" name="Oval 56"/>
          <p:cNvSpPr>
            <a:spLocks noChangeArrowheads="1"/>
          </p:cNvSpPr>
          <p:nvPr/>
        </p:nvSpPr>
        <p:spPr bwMode="auto">
          <a:xfrm>
            <a:off x="7162800" y="2349500"/>
            <a:ext cx="1692275" cy="503238"/>
          </a:xfrm>
          <a:prstGeom prst="ellipse">
            <a:avLst/>
          </a:prstGeom>
          <a:gradFill rotWithShape="0">
            <a:gsLst>
              <a:gs pos="0">
                <a:srgbClr val="0000FF"/>
              </a:gs>
              <a:gs pos="50000">
                <a:srgbClr val="FFFFFF"/>
              </a:gs>
              <a:gs pos="100000">
                <a:srgbClr val="0000FF"/>
              </a:gs>
            </a:gsLst>
            <a:lin ang="5400000" scaled="1"/>
          </a:gradFill>
          <a:ln w="9525">
            <a:solidFill>
              <a:schemeClr val="tx1"/>
            </a:solidFill>
            <a:round/>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endParaRPr kumimoji="0" lang="zh-CN" altLang="zh-CN" sz="1600"/>
          </a:p>
        </p:txBody>
      </p:sp>
      <p:sp>
        <p:nvSpPr>
          <p:cNvPr id="611385" name="Text Box 57"/>
          <p:cNvSpPr txBox="1">
            <a:spLocks noChangeArrowheads="1"/>
          </p:cNvSpPr>
          <p:nvPr/>
        </p:nvSpPr>
        <p:spPr bwMode="auto">
          <a:xfrm>
            <a:off x="7378700" y="2420938"/>
            <a:ext cx="1425575" cy="338137"/>
          </a:xfrm>
          <a:prstGeom prst="rect">
            <a:avLst/>
          </a:prstGeom>
          <a:noFill/>
          <a:ln w="9525">
            <a:noFill/>
            <a:miter lim="800000"/>
            <a:headEnd/>
            <a:tailEnd/>
          </a:ln>
          <a:effectLst/>
        </p:spPr>
        <p:txBody>
          <a:bodyPr wrap="none">
            <a:spAutoFit/>
          </a:bodyPr>
          <a:lstStyle/>
          <a:p>
            <a:pPr>
              <a:defRPr/>
            </a:pPr>
            <a:r>
              <a:rPr kumimoji="0" lang="zh-CN" altLang="en-US" sz="1600" dirty="0">
                <a:solidFill>
                  <a:srgbClr val="FF00FF"/>
                </a:solidFill>
                <a:effectLst>
                  <a:outerShdw blurRad="38100" dist="38100" dir="2700000" algn="tl">
                    <a:srgbClr val="000000"/>
                  </a:outerShdw>
                </a:effectLst>
              </a:rPr>
              <a:t>极限为临界点</a:t>
            </a:r>
          </a:p>
        </p:txBody>
      </p:sp>
      <p:sp>
        <p:nvSpPr>
          <p:cNvPr id="20" name="Rectangle 6"/>
          <p:cNvSpPr>
            <a:spLocks noChangeArrowheads="1"/>
          </p:cNvSpPr>
          <p:nvPr/>
        </p:nvSpPr>
        <p:spPr bwMode="auto">
          <a:xfrm>
            <a:off x="1187624" y="116632"/>
            <a:ext cx="6319167" cy="762000"/>
          </a:xfrm>
          <a:prstGeom prst="rect">
            <a:avLst/>
          </a:prstGeom>
          <a:noFill/>
          <a:ln w="9525">
            <a:noFill/>
            <a:miter lim="800000"/>
            <a:headEnd/>
            <a:tailEnd/>
          </a:ln>
        </p:spPr>
        <p:txBody>
          <a:bodyPr anchor="ctr"/>
          <a:lstStyle/>
          <a:p>
            <a:pPr algn="ctr">
              <a:defRPr/>
            </a:pPr>
            <a:r>
              <a:rPr lang="en-US" altLang="zh-CN" sz="3200" dirty="0">
                <a:solidFill>
                  <a:srgbClr val="C00000"/>
                </a:solidFill>
                <a:latin typeface="Arial" panose="020B0604020202020204" pitchFamily="34" charset="0"/>
                <a:ea typeface="+mj-ea"/>
                <a:cs typeface="Arial" panose="020B0604020202020204" pitchFamily="34" charset="0"/>
              </a:rPr>
              <a:t>3.4  </a:t>
            </a:r>
            <a:r>
              <a:rPr lang="zh-CN" altLang="en-US" sz="3200" dirty="0">
                <a:solidFill>
                  <a:srgbClr val="C00000"/>
                </a:solidFill>
                <a:latin typeface="Arial" panose="020B0604020202020204" pitchFamily="34" charset="0"/>
                <a:ea typeface="+mj-ea"/>
                <a:cs typeface="Arial" panose="020B0604020202020204" pitchFamily="34" charset="0"/>
              </a:rPr>
              <a:t>相 图</a:t>
            </a:r>
          </a:p>
        </p:txBody>
      </p:sp>
      <p:sp>
        <p:nvSpPr>
          <p:cNvPr id="21" name="矩形 20"/>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2"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4</a:t>
            </a:fld>
            <a:endParaRPr lang="en-US" altLang="zh-CN" sz="1400" dirty="0"/>
          </a:p>
        </p:txBody>
      </p:sp>
      <p:sp>
        <p:nvSpPr>
          <p:cNvPr id="3" name="矩形 2">
            <a:extLst>
              <a:ext uri="{FF2B5EF4-FFF2-40B4-BE49-F238E27FC236}">
                <a16:creationId xmlns:a16="http://schemas.microsoft.com/office/drawing/2014/main" id="{D9398504-95FD-D649-B02A-1D6A5BF6344A}"/>
              </a:ext>
            </a:extLst>
          </p:cNvPr>
          <p:cNvSpPr/>
          <p:nvPr/>
        </p:nvSpPr>
        <p:spPr>
          <a:xfrm>
            <a:off x="83481" y="1044227"/>
            <a:ext cx="8953015" cy="1200329"/>
          </a:xfrm>
          <a:prstGeom prst="rect">
            <a:avLst/>
          </a:prstGeom>
        </p:spPr>
        <p:txBody>
          <a:bodyPr wrap="square">
            <a:spAutoFit/>
          </a:bodyPr>
          <a:lstStyle/>
          <a:p>
            <a:r>
              <a:rPr lang="zh-CN" altLang="en-US" dirty="0">
                <a:latin typeface="+mn-lt"/>
                <a:ea typeface="+mj-ea"/>
              </a:rPr>
              <a:t>相图（Phase diagram），也称相态图、相平衡状态图，是用来表示相平衡系统的组成与一些参数（如温度、压力）之间关系的一种图。它在物理化学、矿物学和材料科学中具有很重要的地位。</a:t>
            </a:r>
          </a:p>
        </p:txBody>
      </p:sp>
      <p:sp>
        <p:nvSpPr>
          <p:cNvPr id="23" name="Text Box 16">
            <a:extLst>
              <a:ext uri="{FF2B5EF4-FFF2-40B4-BE49-F238E27FC236}">
                <a16:creationId xmlns:a16="http://schemas.microsoft.com/office/drawing/2014/main" id="{935B9281-4854-0B49-9A08-0A3636528B52}"/>
              </a:ext>
            </a:extLst>
          </p:cNvPr>
          <p:cNvSpPr txBox="1">
            <a:spLocks noChangeArrowheads="1"/>
          </p:cNvSpPr>
          <p:nvPr/>
        </p:nvSpPr>
        <p:spPr bwMode="auto">
          <a:xfrm>
            <a:off x="107504" y="2329061"/>
            <a:ext cx="1906811"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2800" b="1" dirty="0">
                <a:solidFill>
                  <a:srgbClr val="0000FF"/>
                </a:solidFill>
                <a:latin typeface="+mj-ea"/>
                <a:ea typeface="+mj-ea"/>
              </a:rPr>
              <a:t>水的相图</a:t>
            </a:r>
          </a:p>
        </p:txBody>
      </p:sp>
      <p:sp>
        <p:nvSpPr>
          <p:cNvPr id="24" name="Text Box 17">
            <a:extLst>
              <a:ext uri="{FF2B5EF4-FFF2-40B4-BE49-F238E27FC236}">
                <a16:creationId xmlns:a16="http://schemas.microsoft.com/office/drawing/2014/main" id="{02BF3CF7-7D1C-884F-B273-ED5C81E5B419}"/>
              </a:ext>
            </a:extLst>
          </p:cNvPr>
          <p:cNvSpPr txBox="1">
            <a:spLocks noChangeArrowheads="1"/>
          </p:cNvSpPr>
          <p:nvPr/>
        </p:nvSpPr>
        <p:spPr bwMode="auto">
          <a:xfrm>
            <a:off x="433871" y="4309743"/>
            <a:ext cx="37433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气</a:t>
            </a:r>
            <a:r>
              <a:rPr lang="en-US" altLang="zh-CN" sz="2400" b="1"/>
              <a:t>-</a:t>
            </a:r>
            <a:r>
              <a:rPr lang="zh-CN" altLang="en-US" sz="2400" b="1"/>
              <a:t>固平衡数据</a:t>
            </a:r>
            <a:r>
              <a:rPr lang="en-US" altLang="zh-CN" sz="2400" b="1"/>
              <a:t>-</a:t>
            </a:r>
            <a:r>
              <a:rPr lang="zh-CN" altLang="en-US" sz="2400" b="1"/>
              <a:t>冰在不同温度的饱和蒸气压</a:t>
            </a:r>
          </a:p>
        </p:txBody>
      </p:sp>
      <p:sp>
        <p:nvSpPr>
          <p:cNvPr id="25" name="Text Box 18">
            <a:extLst>
              <a:ext uri="{FF2B5EF4-FFF2-40B4-BE49-F238E27FC236}">
                <a16:creationId xmlns:a16="http://schemas.microsoft.com/office/drawing/2014/main" id="{FF765041-CD06-3846-80F8-94B4135512AC}"/>
              </a:ext>
            </a:extLst>
          </p:cNvPr>
          <p:cNvSpPr txBox="1">
            <a:spLocks noChangeArrowheads="1"/>
          </p:cNvSpPr>
          <p:nvPr/>
        </p:nvSpPr>
        <p:spPr bwMode="auto">
          <a:xfrm>
            <a:off x="457200" y="3110183"/>
            <a:ext cx="37433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dirty="0">
                <a:solidFill>
                  <a:srgbClr val="0000FF"/>
                </a:solidFill>
              </a:rPr>
              <a:t>气</a:t>
            </a:r>
            <a:r>
              <a:rPr lang="en-US" altLang="zh-CN" sz="2400" b="1" dirty="0">
                <a:solidFill>
                  <a:srgbClr val="0000FF"/>
                </a:solidFill>
              </a:rPr>
              <a:t>-</a:t>
            </a:r>
            <a:r>
              <a:rPr lang="zh-CN" altLang="en-US" sz="2400" b="1" dirty="0">
                <a:solidFill>
                  <a:srgbClr val="0000FF"/>
                </a:solidFill>
              </a:rPr>
              <a:t>液平衡数据</a:t>
            </a:r>
            <a:r>
              <a:rPr lang="en-US" altLang="zh-CN" sz="2400" b="1" dirty="0">
                <a:solidFill>
                  <a:srgbClr val="0000FF"/>
                </a:solidFill>
              </a:rPr>
              <a:t>-</a:t>
            </a:r>
            <a:r>
              <a:rPr lang="zh-CN" altLang="en-US" sz="2400" b="1" dirty="0">
                <a:solidFill>
                  <a:srgbClr val="0000FF"/>
                </a:solidFill>
              </a:rPr>
              <a:t>水在不同温度的饱和蒸气压</a:t>
            </a:r>
          </a:p>
        </p:txBody>
      </p:sp>
      <p:sp>
        <p:nvSpPr>
          <p:cNvPr id="26" name="Text Box 19">
            <a:extLst>
              <a:ext uri="{FF2B5EF4-FFF2-40B4-BE49-F238E27FC236}">
                <a16:creationId xmlns:a16="http://schemas.microsoft.com/office/drawing/2014/main" id="{AF7E3809-9022-B346-AF0B-4DFDCCBA9A3F}"/>
              </a:ext>
            </a:extLst>
          </p:cNvPr>
          <p:cNvSpPr txBox="1">
            <a:spLocks noChangeArrowheads="1"/>
          </p:cNvSpPr>
          <p:nvPr/>
        </p:nvSpPr>
        <p:spPr bwMode="auto">
          <a:xfrm>
            <a:off x="433871" y="5588421"/>
            <a:ext cx="37433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400" b="1"/>
              <a:t>液</a:t>
            </a:r>
            <a:r>
              <a:rPr lang="en-US" altLang="zh-CN" sz="2400" b="1"/>
              <a:t>-</a:t>
            </a:r>
            <a:r>
              <a:rPr lang="zh-CN" altLang="en-US" sz="2400" b="1"/>
              <a:t>固平衡数据</a:t>
            </a:r>
            <a:r>
              <a:rPr lang="en-US" altLang="zh-CN" sz="2400" b="1"/>
              <a:t>-</a:t>
            </a:r>
            <a:r>
              <a:rPr lang="zh-CN" altLang="en-US" sz="2400" b="1"/>
              <a:t>水和冰在不同温度时的平衡压力</a:t>
            </a:r>
          </a:p>
        </p:txBody>
      </p:sp>
    </p:spTree>
    <p:extLst>
      <p:ext uri="{BB962C8B-B14F-4D97-AF65-F5344CB8AC3E}">
        <p14:creationId xmlns:p14="http://schemas.microsoft.com/office/powerpoint/2010/main" val="3089435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4C60B13-FFE0-CF47-B660-98F817870751}"/>
              </a:ext>
            </a:extLst>
          </p:cNvPr>
          <p:cNvSpPr>
            <a:spLocks noGrp="1"/>
          </p:cNvSpPr>
          <p:nvPr>
            <p:ph type="ftr" sz="quarter" idx="10"/>
          </p:nvPr>
        </p:nvSpPr>
        <p:spPr/>
        <p:txBody>
          <a:bodyPr/>
          <a:lstStyle/>
          <a:p>
            <a:pPr>
              <a:defRPr/>
            </a:pPr>
            <a:fld id="{F1DC486F-0984-4F50-8590-69C2C6FFAA9B}" type="slidenum">
              <a:rPr lang="zh-CN" altLang="en-US" smtClean="0"/>
              <a:pPr>
                <a:defRPr/>
              </a:pPr>
              <a:t>40</a:t>
            </a:fld>
            <a:endParaRPr lang="en-US" altLang="zh-CN"/>
          </a:p>
        </p:txBody>
      </p:sp>
      <p:sp>
        <p:nvSpPr>
          <p:cNvPr id="3" name="Text Box 2">
            <a:extLst>
              <a:ext uri="{FF2B5EF4-FFF2-40B4-BE49-F238E27FC236}">
                <a16:creationId xmlns:a16="http://schemas.microsoft.com/office/drawing/2014/main" id="{1616ACE9-9ACC-EE4A-8CF2-B689D9B97FBD}"/>
              </a:ext>
            </a:extLst>
          </p:cNvPr>
          <p:cNvSpPr txBox="1">
            <a:spLocks noChangeArrowheads="1"/>
          </p:cNvSpPr>
          <p:nvPr/>
        </p:nvSpPr>
        <p:spPr bwMode="auto">
          <a:xfrm>
            <a:off x="323850" y="1106637"/>
            <a:ext cx="8496300" cy="2538387"/>
          </a:xfrm>
          <a:prstGeom prst="rect">
            <a:avLst/>
          </a:prstGeom>
          <a:noFill/>
          <a:ln w="9525">
            <a:noFill/>
            <a:miter lim="800000"/>
            <a:headEnd/>
            <a:tailEnd/>
          </a:ln>
          <a:effectLst/>
        </p:spPr>
        <p:txBody>
          <a:bodyPr>
            <a:spAutoFit/>
          </a:bodyPr>
          <a:lstStyle/>
          <a:p>
            <a:pPr>
              <a:spcBef>
                <a:spcPts val="0"/>
              </a:spcBef>
              <a:spcAft>
                <a:spcPts val="600"/>
              </a:spcAft>
              <a:defRPr/>
            </a:pP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Arrhenius</a:t>
            </a:r>
            <a:r>
              <a:rPr kumimoji="0" lang="zh-CN" altLang="en-US" b="0" dirty="0">
                <a:solidFill>
                  <a:schemeClr val="accent2">
                    <a:lumMod val="50000"/>
                  </a:schemeClr>
                </a:solidFill>
                <a:latin typeface="Arial" panose="020B0604020202020204" pitchFamily="34" charset="0"/>
                <a:ea typeface="+mj-ea"/>
                <a:cs typeface="Arial" panose="020B0604020202020204" pitchFamily="34" charset="0"/>
              </a:rPr>
              <a:t>电离学说 </a:t>
            </a:r>
            <a:r>
              <a:rPr kumimoji="0" lang="en-US" altLang="zh-CN" b="0" dirty="0">
                <a:solidFill>
                  <a:schemeClr val="accent2">
                    <a:lumMod val="50000"/>
                  </a:schemeClr>
                </a:solidFill>
                <a:latin typeface="Arial" panose="020B0604020202020204" pitchFamily="34" charset="0"/>
                <a:ea typeface="+mj-ea"/>
                <a:cs typeface="Arial" panose="020B0604020202020204" pitchFamily="34" charset="0"/>
              </a:rPr>
              <a:t>(1887)</a:t>
            </a:r>
          </a:p>
          <a:p>
            <a:pPr>
              <a:lnSpc>
                <a:spcPct val="110000"/>
              </a:lnSpc>
              <a:spcBef>
                <a:spcPts val="0"/>
              </a:spcBef>
              <a:defRPr/>
            </a:pPr>
            <a:r>
              <a:rPr kumimoji="0" lang="en-US" altLang="zh-CN" b="0" dirty="0">
                <a:latin typeface="Arial" panose="020B0604020202020204" pitchFamily="34" charset="0"/>
                <a:ea typeface="+mj-ea"/>
                <a:cs typeface="Arial" panose="020B0604020202020204" pitchFamily="34" charset="0"/>
              </a:rPr>
              <a:t>        </a:t>
            </a:r>
            <a:r>
              <a:rPr kumimoji="0" lang="zh-CN" altLang="en-US" b="0" dirty="0">
                <a:latin typeface="Arial" panose="020B0604020202020204" pitchFamily="34" charset="0"/>
                <a:ea typeface="+mj-ea"/>
                <a:cs typeface="Arial" panose="020B0604020202020204" pitchFamily="34" charset="0"/>
              </a:rPr>
              <a:t>电解质溶液的依数性的计算值与实验值偏离相当大，属于非理想溶液。</a:t>
            </a:r>
            <a:r>
              <a:rPr kumimoji="0" lang="en-US" altLang="zh-CN" b="0" dirty="0">
                <a:latin typeface="Arial" panose="020B0604020202020204" pitchFamily="34" charset="0"/>
                <a:ea typeface="+mj-ea"/>
                <a:cs typeface="Arial" panose="020B0604020202020204" pitchFamily="34" charset="0"/>
              </a:rPr>
              <a:t>1887</a:t>
            </a:r>
            <a:r>
              <a:rPr kumimoji="0" lang="zh-CN" altLang="en-US" b="0" dirty="0">
                <a:latin typeface="Arial" panose="020B0604020202020204" pitchFamily="34" charset="0"/>
                <a:ea typeface="+mj-ea"/>
                <a:cs typeface="Arial" panose="020B0604020202020204" pitchFamily="34" charset="0"/>
              </a:rPr>
              <a:t>年</a:t>
            </a:r>
            <a:r>
              <a:rPr kumimoji="0" lang="en-US" altLang="zh-CN" b="0" dirty="0">
                <a:latin typeface="Arial" panose="020B0604020202020204" pitchFamily="34" charset="0"/>
                <a:ea typeface="+mj-ea"/>
                <a:cs typeface="Arial" panose="020B0604020202020204" pitchFamily="34" charset="0"/>
              </a:rPr>
              <a:t>Arrhenius</a:t>
            </a:r>
            <a:r>
              <a:rPr kumimoji="0" lang="zh-CN" altLang="en-US" b="0" dirty="0">
                <a:latin typeface="Arial" panose="020B0604020202020204" pitchFamily="34" charset="0"/>
                <a:ea typeface="+mj-ea"/>
                <a:cs typeface="Arial" panose="020B0604020202020204" pitchFamily="34" charset="0"/>
              </a:rPr>
              <a:t>依据电解质溶液依数性和导电性的关系，提出了电离学说。他主张溶液越稀电离度越大，导电能力也越强，所以可用导电性测电离度。</a:t>
            </a:r>
            <a:endParaRPr kumimoji="0" lang="en-US" altLang="zh-CN" b="0" dirty="0">
              <a:latin typeface="Arial" panose="020B0604020202020204" pitchFamily="34" charset="0"/>
              <a:ea typeface="+mj-ea"/>
              <a:cs typeface="Arial" panose="020B0604020202020204" pitchFamily="34" charset="0"/>
            </a:endParaRPr>
          </a:p>
          <a:p>
            <a:pPr>
              <a:lnSpc>
                <a:spcPct val="110000"/>
              </a:lnSpc>
              <a:spcBef>
                <a:spcPts val="0"/>
              </a:spcBef>
              <a:defRPr/>
            </a:pPr>
            <a:endParaRPr kumimoji="0" lang="en-US" altLang="zh-CN" b="0" dirty="0">
              <a:latin typeface="Arial" panose="020B0604020202020204" pitchFamily="34" charset="0"/>
              <a:ea typeface="+mj-ea"/>
              <a:cs typeface="Arial" panose="020B0604020202020204" pitchFamily="34" charset="0"/>
            </a:endParaRPr>
          </a:p>
        </p:txBody>
      </p:sp>
      <p:sp>
        <p:nvSpPr>
          <p:cNvPr id="4" name="Rectangle 6">
            <a:extLst>
              <a:ext uri="{FF2B5EF4-FFF2-40B4-BE49-F238E27FC236}">
                <a16:creationId xmlns:a16="http://schemas.microsoft.com/office/drawing/2014/main" id="{27A9307A-3DB5-324D-BAC3-E64C8ADFB455}"/>
              </a:ext>
            </a:extLst>
          </p:cNvPr>
          <p:cNvSpPr>
            <a:spLocks noChangeArrowheads="1"/>
          </p:cNvSpPr>
          <p:nvPr/>
        </p:nvSpPr>
        <p:spPr bwMode="auto">
          <a:xfrm>
            <a:off x="1547664" y="116632"/>
            <a:ext cx="6319167" cy="762000"/>
          </a:xfrm>
          <a:prstGeom prst="rect">
            <a:avLst/>
          </a:prstGeom>
          <a:noFill/>
          <a:ln w="9525">
            <a:noFill/>
            <a:miter lim="800000"/>
            <a:headEnd/>
            <a:tailEnd/>
          </a:ln>
        </p:spPr>
        <p:txBody>
          <a:bodyPr anchor="ctr"/>
          <a:lstStyle/>
          <a:p>
            <a:pPr marL="288925" lvl="0" indent="-288925" algn="ctr">
              <a:lnSpc>
                <a:spcPct val="120000"/>
              </a:lnSpc>
              <a:defRPr/>
            </a:pPr>
            <a:r>
              <a:rPr kumimoji="0" lang="zh-CN" altLang="en-US" sz="2800" dirty="0">
                <a:solidFill>
                  <a:srgbClr val="0000FF"/>
                </a:solidFill>
                <a:latin typeface="Arial" panose="020B0604020202020204" pitchFamily="34" charset="0"/>
                <a:ea typeface="黑体"/>
                <a:cs typeface="Arial" panose="020B0604020202020204" pitchFamily="34" charset="0"/>
              </a:rPr>
              <a:t>电解质溶液的依数性与导电性</a:t>
            </a:r>
          </a:p>
        </p:txBody>
      </p:sp>
      <p:sp>
        <p:nvSpPr>
          <p:cNvPr id="5" name="矩形 4">
            <a:extLst>
              <a:ext uri="{FF2B5EF4-FFF2-40B4-BE49-F238E27FC236}">
                <a16:creationId xmlns:a16="http://schemas.microsoft.com/office/drawing/2014/main" id="{FF915E46-6804-164A-B0E4-C94713A1286B}"/>
              </a:ext>
            </a:extLst>
          </p:cNvPr>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pic>
        <p:nvPicPr>
          <p:cNvPr id="155650" name="Picture 2">
            <a:extLst>
              <a:ext uri="{FF2B5EF4-FFF2-40B4-BE49-F238E27FC236}">
                <a16:creationId xmlns:a16="http://schemas.microsoft.com/office/drawing/2014/main" id="{CB18A04A-1167-E39F-0E7B-B1D2FF81D0E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355" b="16584"/>
          <a:stretch/>
        </p:blipFill>
        <p:spPr bwMode="auto">
          <a:xfrm>
            <a:off x="5774902" y="3309749"/>
            <a:ext cx="2220320" cy="272373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6FC56D0A-273E-7246-92AD-2B6729A3939C}"/>
              </a:ext>
            </a:extLst>
          </p:cNvPr>
          <p:cNvSpPr txBox="1"/>
          <p:nvPr/>
        </p:nvSpPr>
        <p:spPr>
          <a:xfrm>
            <a:off x="683568" y="3978671"/>
            <a:ext cx="3096344" cy="1682577"/>
          </a:xfrm>
          <a:prstGeom prst="rect">
            <a:avLst/>
          </a:prstGeom>
          <a:noFill/>
        </p:spPr>
        <p:txBody>
          <a:bodyPr wrap="square">
            <a:spAutoFit/>
          </a:bodyPr>
          <a:lstStyle/>
          <a:p>
            <a:pPr algn="dist">
              <a:lnSpc>
                <a:spcPct val="110000"/>
              </a:lnSpc>
              <a:spcBef>
                <a:spcPts val="0"/>
              </a:spcBef>
              <a:defRPr/>
            </a:pPr>
            <a:r>
              <a:rPr kumimoji="0" lang="zh-CN" altLang="en-US" b="0" dirty="0">
                <a:latin typeface="Arial" panose="020B0604020202020204" pitchFamily="34" charset="0"/>
                <a:ea typeface="+mj-ea"/>
                <a:cs typeface="Arial" panose="020B0604020202020204" pitchFamily="34" charset="0"/>
              </a:rPr>
              <a:t>电导法求出的电离度值与依数性法相符，这是</a:t>
            </a:r>
            <a:r>
              <a:rPr kumimoji="0" lang="en-US" altLang="zh-CN" b="0" dirty="0">
                <a:latin typeface="Arial" panose="020B0604020202020204" pitchFamily="34" charset="0"/>
                <a:ea typeface="+mj-ea"/>
                <a:cs typeface="Arial" panose="020B0604020202020204" pitchFamily="34" charset="0"/>
              </a:rPr>
              <a:t>Arrhenius</a:t>
            </a:r>
            <a:r>
              <a:rPr kumimoji="0" lang="zh-CN" altLang="en-US" b="0" dirty="0">
                <a:latin typeface="Arial" panose="020B0604020202020204" pitchFamily="34" charset="0"/>
                <a:ea typeface="+mj-ea"/>
                <a:cs typeface="Arial" panose="020B0604020202020204" pitchFamily="34" charset="0"/>
              </a:rPr>
              <a:t>建立电离学说的可靠依据。</a:t>
            </a:r>
          </a:p>
        </p:txBody>
      </p:sp>
      <p:sp>
        <p:nvSpPr>
          <p:cNvPr id="9" name="文本框 8">
            <a:extLst>
              <a:ext uri="{FF2B5EF4-FFF2-40B4-BE49-F238E27FC236}">
                <a16:creationId xmlns:a16="http://schemas.microsoft.com/office/drawing/2014/main" id="{6BEE5DA6-647F-162B-08D2-B6305BE24B3F}"/>
              </a:ext>
            </a:extLst>
          </p:cNvPr>
          <p:cNvSpPr txBox="1"/>
          <p:nvPr/>
        </p:nvSpPr>
        <p:spPr>
          <a:xfrm>
            <a:off x="5183758" y="6064370"/>
            <a:ext cx="3402607" cy="707886"/>
          </a:xfrm>
          <a:prstGeom prst="rect">
            <a:avLst/>
          </a:prstGeom>
          <a:noFill/>
        </p:spPr>
        <p:txBody>
          <a:bodyPr wrap="square">
            <a:spAutoFit/>
          </a:bodyPr>
          <a:lstStyle/>
          <a:p>
            <a:pPr algn="ctr"/>
            <a:r>
              <a:rPr lang="zh-CN" altLang="en-US" sz="2000" dirty="0"/>
              <a:t>Svante August Arrhenius</a:t>
            </a:r>
            <a:endParaRPr lang="en-US" altLang="zh-CN" sz="2000" dirty="0"/>
          </a:p>
          <a:p>
            <a:pPr algn="ctr"/>
            <a:r>
              <a:rPr lang="zh-CN" altLang="en-US" sz="2000" dirty="0"/>
              <a:t>1859~1927</a:t>
            </a:r>
            <a:r>
              <a:rPr lang="en-US" altLang="zh-CN" sz="2000" dirty="0"/>
              <a:t>, </a:t>
            </a:r>
            <a:r>
              <a:rPr lang="zh-CN" altLang="en-US" sz="2000" dirty="0"/>
              <a:t>瑞典物理化学家</a:t>
            </a:r>
          </a:p>
        </p:txBody>
      </p:sp>
    </p:spTree>
    <p:extLst>
      <p:ext uri="{BB962C8B-B14F-4D97-AF65-F5344CB8AC3E}">
        <p14:creationId xmlns:p14="http://schemas.microsoft.com/office/powerpoint/2010/main" val="20670819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0"/>
          <p:cNvGraphicFramePr>
            <a:graphicFrameLocks noChangeAspect="1"/>
          </p:cNvGraphicFramePr>
          <p:nvPr>
            <p:extLst>
              <p:ext uri="{D42A27DB-BD31-4B8C-83A1-F6EECF244321}">
                <p14:modId xmlns:p14="http://schemas.microsoft.com/office/powerpoint/2010/main" val="745549032"/>
              </p:ext>
            </p:extLst>
          </p:nvPr>
        </p:nvGraphicFramePr>
        <p:xfrm>
          <a:off x="2821112" y="2150269"/>
          <a:ext cx="1016000" cy="660400"/>
        </p:xfrm>
        <a:graphic>
          <a:graphicData uri="http://schemas.openxmlformats.org/presentationml/2006/ole">
            <mc:AlternateContent xmlns:mc="http://schemas.openxmlformats.org/markup-compatibility/2006">
              <mc:Choice xmlns:v="urn:schemas-microsoft-com:vml" Requires="v">
                <p:oleObj name="Equation" r:id="rId2" imgW="711000" imgH="431640" progId="Equation.3">
                  <p:embed/>
                </p:oleObj>
              </mc:Choice>
              <mc:Fallback>
                <p:oleObj name="Equation" r:id="rId2" imgW="711000" imgH="431640" progId="Equation.3">
                  <p:embed/>
                  <p:pic>
                    <p:nvPicPr>
                      <p:cNvPr id="26626"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112" y="2150269"/>
                        <a:ext cx="1016000" cy="660400"/>
                      </a:xfrm>
                      <a:prstGeom prst="rect">
                        <a:avLst/>
                      </a:prstGeom>
                      <a:solidFill>
                        <a:schemeClr val="bg1"/>
                      </a:solidFill>
                    </p:spPr>
                  </p:pic>
                </p:oleObj>
              </mc:Fallback>
            </mc:AlternateContent>
          </a:graphicData>
        </a:graphic>
      </p:graphicFrame>
      <p:sp>
        <p:nvSpPr>
          <p:cNvPr id="661507" name="Text Box 3"/>
          <p:cNvSpPr txBox="1">
            <a:spLocks noChangeArrowheads="1"/>
          </p:cNvSpPr>
          <p:nvPr/>
        </p:nvSpPr>
        <p:spPr bwMode="auto">
          <a:xfrm>
            <a:off x="2496493" y="1124744"/>
            <a:ext cx="4017446" cy="523220"/>
          </a:xfrm>
          <a:prstGeom prst="rect">
            <a:avLst/>
          </a:prstGeom>
          <a:noFill/>
          <a:ln w="9525">
            <a:noFill/>
            <a:miter lim="800000"/>
            <a:headEnd/>
            <a:tailEnd/>
          </a:ln>
          <a:effectLst/>
        </p:spPr>
        <p:txBody>
          <a:bodyPr wrap="none">
            <a:spAutoFit/>
          </a:bodyPr>
          <a:lstStyle/>
          <a:p>
            <a:pPr>
              <a:defRPr/>
            </a:pPr>
            <a:r>
              <a:rPr kumimoji="0" lang="zh-CN" altLang="en-US" sz="2800" dirty="0">
                <a:solidFill>
                  <a:schemeClr val="accent2">
                    <a:lumMod val="50000"/>
                  </a:schemeClr>
                </a:solidFill>
                <a:latin typeface="+mj-ea"/>
                <a:ea typeface="+mj-ea"/>
              </a:rPr>
              <a:t>不同方法测定的电离度</a:t>
            </a:r>
            <a:r>
              <a:rPr kumimoji="0" lang="zh-CN" altLang="en-US" sz="2800" dirty="0">
                <a:solidFill>
                  <a:schemeClr val="accent2">
                    <a:lumMod val="50000"/>
                  </a:schemeClr>
                </a:solidFill>
                <a:latin typeface="+mj-ea"/>
                <a:ea typeface="+mj-ea"/>
                <a:sym typeface="Symbol" pitchFamily="18" charset="2"/>
              </a:rPr>
              <a:t></a:t>
            </a:r>
            <a:endParaRPr kumimoji="0" lang="zh-CN" altLang="en-US" sz="2800" dirty="0">
              <a:solidFill>
                <a:schemeClr val="accent2">
                  <a:lumMod val="50000"/>
                </a:schemeClr>
              </a:solidFill>
              <a:latin typeface="+mj-ea"/>
              <a:ea typeface="+mj-ea"/>
            </a:endParaRPr>
          </a:p>
        </p:txBody>
      </p:sp>
      <p:graphicFrame>
        <p:nvGraphicFramePr>
          <p:cNvPr id="661561" name="Group 57"/>
          <p:cNvGraphicFramePr>
            <a:graphicFrameLocks noGrp="1"/>
          </p:cNvGraphicFramePr>
          <p:nvPr>
            <p:extLst>
              <p:ext uri="{D42A27DB-BD31-4B8C-83A1-F6EECF244321}">
                <p14:modId xmlns:p14="http://schemas.microsoft.com/office/powerpoint/2010/main" val="1268248913"/>
              </p:ext>
            </p:extLst>
          </p:nvPr>
        </p:nvGraphicFramePr>
        <p:xfrm>
          <a:off x="683568" y="1926431"/>
          <a:ext cx="7620000" cy="3756027"/>
        </p:xfrm>
        <a:graphic>
          <a:graphicData uri="http://schemas.openxmlformats.org/drawingml/2006/table">
            <a:tbl>
              <a:tblPr/>
              <a:tblGrid>
                <a:gridCol w="1968012">
                  <a:extLst>
                    <a:ext uri="{9D8B030D-6E8A-4147-A177-3AD203B41FA5}">
                      <a16:colId xmlns:a16="http://schemas.microsoft.com/office/drawing/2014/main" val="20000"/>
                    </a:ext>
                  </a:extLst>
                </a:gridCol>
                <a:gridCol w="1414096">
                  <a:extLst>
                    <a:ext uri="{9D8B030D-6E8A-4147-A177-3AD203B41FA5}">
                      <a16:colId xmlns:a16="http://schemas.microsoft.com/office/drawing/2014/main" val="20001"/>
                    </a:ext>
                  </a:extLst>
                </a:gridCol>
                <a:gridCol w="1418492">
                  <a:extLst>
                    <a:ext uri="{9D8B030D-6E8A-4147-A177-3AD203B41FA5}">
                      <a16:colId xmlns:a16="http://schemas.microsoft.com/office/drawing/2014/main" val="20002"/>
                    </a:ext>
                  </a:extLst>
                </a:gridCol>
                <a:gridCol w="1406769">
                  <a:extLst>
                    <a:ext uri="{9D8B030D-6E8A-4147-A177-3AD203B41FA5}">
                      <a16:colId xmlns:a16="http://schemas.microsoft.com/office/drawing/2014/main" val="20003"/>
                    </a:ext>
                  </a:extLst>
                </a:gridCol>
                <a:gridCol w="1412631">
                  <a:extLst>
                    <a:ext uri="{9D8B030D-6E8A-4147-A177-3AD203B41FA5}">
                      <a16:colId xmlns:a16="http://schemas.microsoft.com/office/drawing/2014/main" val="20004"/>
                    </a:ext>
                  </a:extLst>
                </a:gridCol>
              </a:tblGrid>
              <a:tr h="501650">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电解质</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endParaRP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sym typeface="Symbol" pitchFamily="18" charset="2"/>
                        </a:rPr>
                        <a:t></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38163">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渗透压法</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凝固点法</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电导法</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6673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KCl</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0.14</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0.81</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0.93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0.86</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2705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LiCl</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0.13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0.92</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0.94</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0.84</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086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SrCl</a:t>
                      </a:r>
                      <a:r>
                        <a:rPr kumimoji="1" lang="en-US" altLang="zh-CN" sz="24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2</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0.18</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0.85</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0.76</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0.76</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4988">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Ca(NO</a:t>
                      </a:r>
                      <a:r>
                        <a:rPr kumimoji="1" lang="en-US" altLang="zh-CN" sz="24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3</a:t>
                      </a: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a:t>
                      </a:r>
                      <a:r>
                        <a:rPr kumimoji="1" lang="en-US" altLang="zh-CN" sz="24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2</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0.18</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0.74</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0.73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0.73</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36575">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K</a:t>
                      </a:r>
                      <a:r>
                        <a:rPr kumimoji="1" lang="en-US" altLang="zh-CN" sz="24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4</a:t>
                      </a: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[Fe(CN)</a:t>
                      </a:r>
                      <a:r>
                        <a:rPr kumimoji="1" lang="en-US" altLang="zh-CN" sz="2400" b="1" i="0" u="none" strike="noStrike" cap="none" normalizeH="0" baseline="-25000">
                          <a:ln>
                            <a:noFill/>
                          </a:ln>
                          <a:solidFill>
                            <a:srgbClr val="002060"/>
                          </a:solidFill>
                          <a:effectLst>
                            <a:outerShdw blurRad="38100" dist="38100" dir="2700000" algn="tl">
                              <a:srgbClr val="FFFFFF"/>
                            </a:outerShdw>
                          </a:effectLst>
                          <a:latin typeface="Times New Roman" pitchFamily="18" charset="0"/>
                          <a:ea typeface="黑体" pitchFamily="2" charset="-122"/>
                        </a:rPr>
                        <a:t>6</a:t>
                      </a: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0.36</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0.52</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outerShdw blurRad="38100" dist="38100" dir="2700000" algn="tl">
                              <a:srgbClr val="FFFFFF"/>
                            </a:outerShdw>
                          </a:effectLst>
                          <a:latin typeface="Times New Roman" pitchFamily="18" charset="0"/>
                          <a:ea typeface="黑体" pitchFamily="2" charset="-122"/>
                        </a:rPr>
                        <a:t>__</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outerShdw blurRad="38100" dist="38100" dir="2700000" algn="tl">
                              <a:srgbClr val="FFFFFF"/>
                            </a:outerShdw>
                          </a:effectLst>
                          <a:latin typeface="Times New Roman" pitchFamily="18" charset="0"/>
                          <a:ea typeface="黑体" pitchFamily="2" charset="-122"/>
                        </a:rPr>
                        <a:t>0.52</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Rectangle 6"/>
          <p:cNvSpPr>
            <a:spLocks noChangeArrowheads="1"/>
          </p:cNvSpPr>
          <p:nvPr/>
        </p:nvSpPr>
        <p:spPr bwMode="auto">
          <a:xfrm>
            <a:off x="1691680" y="116632"/>
            <a:ext cx="5904655" cy="762000"/>
          </a:xfrm>
          <a:prstGeom prst="rect">
            <a:avLst/>
          </a:prstGeom>
          <a:noFill/>
          <a:ln w="9525">
            <a:noFill/>
            <a:miter lim="800000"/>
            <a:headEnd/>
            <a:tailEnd/>
          </a:ln>
        </p:spPr>
        <p:txBody>
          <a:bodyPr anchor="ctr"/>
          <a:lstStyle/>
          <a:p>
            <a:pPr marL="288925" lvl="0" indent="-288925" algn="ctr">
              <a:lnSpc>
                <a:spcPct val="120000"/>
              </a:lnSpc>
              <a:defRPr/>
            </a:pPr>
            <a:r>
              <a:rPr kumimoji="0" lang="zh-CN" altLang="en-US" sz="2800" dirty="0">
                <a:solidFill>
                  <a:srgbClr val="3333CC">
                    <a:lumMod val="50000"/>
                  </a:srgbClr>
                </a:solidFill>
                <a:latin typeface="黑体"/>
                <a:ea typeface="黑体"/>
              </a:rPr>
              <a:t>电离度</a:t>
            </a:r>
            <a:endParaRPr kumimoji="0" lang="zh-CN" altLang="en-US" sz="2800" dirty="0">
              <a:solidFill>
                <a:srgbClr val="0000FF"/>
              </a:solidFill>
              <a:latin typeface="Arial" panose="020B0604020202020204" pitchFamily="34" charset="0"/>
              <a:ea typeface="黑体"/>
              <a:cs typeface="Arial" panose="020B0604020202020204" pitchFamily="34" charset="0"/>
            </a:endParaRPr>
          </a:p>
        </p:txBody>
      </p:sp>
      <p:sp>
        <p:nvSpPr>
          <p:cNvPr id="6" name="矩形 5"/>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41</a:t>
            </a:fld>
            <a:endParaRPr lang="en-US" altLang="zh-CN" sz="1400" dirty="0"/>
          </a:p>
        </p:txBody>
      </p:sp>
    </p:spTree>
    <p:extLst>
      <p:ext uri="{BB962C8B-B14F-4D97-AF65-F5344CB8AC3E}">
        <p14:creationId xmlns:p14="http://schemas.microsoft.com/office/powerpoint/2010/main" val="21105637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2001580" y="1052736"/>
            <a:ext cx="4984057" cy="461665"/>
          </a:xfrm>
          <a:prstGeom prst="rect">
            <a:avLst/>
          </a:prstGeom>
          <a:noFill/>
          <a:ln w="9525">
            <a:noFill/>
            <a:miter lim="800000"/>
            <a:headEnd/>
            <a:tailEnd/>
          </a:ln>
        </p:spPr>
        <p:txBody>
          <a:bodyPr wrap="none">
            <a:spAutoFit/>
          </a:bodyPr>
          <a:lstStyle/>
          <a:p>
            <a:pPr>
              <a:defRPr/>
            </a:pP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几种电解质水溶液的电离度</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sym typeface="Symbol" pitchFamily="18" charset="2"/>
              </a:rPr>
              <a:t>）</a:t>
            </a:r>
          </a:p>
        </p:txBody>
      </p:sp>
      <p:graphicFrame>
        <p:nvGraphicFramePr>
          <p:cNvPr id="662531" name="Group 3"/>
          <p:cNvGraphicFramePr>
            <a:graphicFrameLocks noGrp="1"/>
          </p:cNvGraphicFramePr>
          <p:nvPr>
            <p:extLst>
              <p:ext uri="{D42A27DB-BD31-4B8C-83A1-F6EECF244321}">
                <p14:modId xmlns:p14="http://schemas.microsoft.com/office/powerpoint/2010/main" val="3797530468"/>
              </p:ext>
            </p:extLst>
          </p:nvPr>
        </p:nvGraphicFramePr>
        <p:xfrm>
          <a:off x="827584" y="1556792"/>
          <a:ext cx="7467600" cy="4343401"/>
        </p:xfrm>
        <a:graphic>
          <a:graphicData uri="http://schemas.openxmlformats.org/drawingml/2006/table">
            <a:tbl>
              <a:tblPr/>
              <a:tblGrid>
                <a:gridCol w="1244112">
                  <a:extLst>
                    <a:ext uri="{9D8B030D-6E8A-4147-A177-3AD203B41FA5}">
                      <a16:colId xmlns:a16="http://schemas.microsoft.com/office/drawing/2014/main" val="20000"/>
                    </a:ext>
                  </a:extLst>
                </a:gridCol>
                <a:gridCol w="1245577">
                  <a:extLst>
                    <a:ext uri="{9D8B030D-6E8A-4147-A177-3AD203B41FA5}">
                      <a16:colId xmlns:a16="http://schemas.microsoft.com/office/drawing/2014/main" val="20001"/>
                    </a:ext>
                  </a:extLst>
                </a:gridCol>
                <a:gridCol w="1244111">
                  <a:extLst>
                    <a:ext uri="{9D8B030D-6E8A-4147-A177-3AD203B41FA5}">
                      <a16:colId xmlns:a16="http://schemas.microsoft.com/office/drawing/2014/main" val="20002"/>
                    </a:ext>
                  </a:extLst>
                </a:gridCol>
                <a:gridCol w="1244112">
                  <a:extLst>
                    <a:ext uri="{9D8B030D-6E8A-4147-A177-3AD203B41FA5}">
                      <a16:colId xmlns:a16="http://schemas.microsoft.com/office/drawing/2014/main" val="20003"/>
                    </a:ext>
                  </a:extLst>
                </a:gridCol>
                <a:gridCol w="1245577">
                  <a:extLst>
                    <a:ext uri="{9D8B030D-6E8A-4147-A177-3AD203B41FA5}">
                      <a16:colId xmlns:a16="http://schemas.microsoft.com/office/drawing/2014/main" val="20004"/>
                    </a:ext>
                  </a:extLst>
                </a:gridCol>
                <a:gridCol w="1244111">
                  <a:extLst>
                    <a:ext uri="{9D8B030D-6E8A-4147-A177-3AD203B41FA5}">
                      <a16:colId xmlns:a16="http://schemas.microsoft.com/office/drawing/2014/main" val="20005"/>
                    </a:ext>
                  </a:extLst>
                </a:gridCol>
              </a:tblGrid>
              <a:tr h="542925">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电解质</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row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实验方法</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grid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溶液浓度  </a:t>
                      </a:r>
                      <a:r>
                        <a:rPr kumimoji="1" lang="en-US" altLang="zh-CN" sz="2000" b="1" i="1" u="none" strike="noStrike" cap="none" normalizeH="0" baseline="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c</a:t>
                      </a:r>
                      <a:r>
                        <a:rPr kumimoji="1" lang="en-US" altLang="zh-CN" sz="2000" b="1" i="0" u="none" strike="noStrike" cap="none" normalizeH="0" baseline="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/(n</a:t>
                      </a:r>
                      <a:r>
                        <a:rPr kumimoji="1" lang="en-US" altLang="zh-CN" sz="2000" b="1" i="0" u="none" strike="noStrike" cap="none" normalizeH="0" baseline="-2500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eq</a:t>
                      </a:r>
                      <a:r>
                        <a:rPr kumimoji="1" lang="en-US" altLang="zh-CN" sz="2000" b="1" i="0" u="none" strike="noStrike" cap="none" normalizeH="0" baseline="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•dm</a:t>
                      </a:r>
                      <a:r>
                        <a:rPr kumimoji="1" lang="en-US" altLang="zh-CN" sz="2000" b="1" i="0" u="none" strike="noStrike" cap="none" normalizeH="0" baseline="3000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-3</a:t>
                      </a:r>
                      <a:r>
                        <a:rPr kumimoji="1" lang="en-US" altLang="zh-CN" sz="2000" b="1" i="0" u="none" strike="noStrike" cap="none" normalizeH="0" baseline="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00063">
                <a:tc vMerge="1">
                  <a:txBody>
                    <a:bodyPr/>
                    <a:lstStyle/>
                    <a:p>
                      <a:endParaRPr lang="zh-CN" altLang="en-US"/>
                    </a:p>
                  </a:txBody>
                  <a:tcPr/>
                </a:tc>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0.005</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0.01</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0.05</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0.10</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1"/>
                  </a:ext>
                </a:extLst>
              </a:tr>
              <a:tr h="8255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NaCl</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凝固点法</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电导法</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95.3</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95.3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93.8</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93.6</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89.2</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89.2</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87.5</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85.2</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2"/>
                  </a:ext>
                </a:extLst>
              </a:tr>
              <a:tr h="8255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NaNO</a:t>
                      </a:r>
                      <a:r>
                        <a:rPr kumimoji="1" lang="en-US" altLang="zh-CN" sz="2000" b="1" i="0" u="none" strike="noStrike" cap="none" normalizeH="0" baseline="-2500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3</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凝固点法</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电导法</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___</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90.3</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93.2</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85.5</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87.1</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83.0</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83.2</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3"/>
                  </a:ext>
                </a:extLst>
              </a:tr>
              <a:tr h="823913">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BaCl</a:t>
                      </a:r>
                      <a:r>
                        <a:rPr kumimoji="1" lang="en-US" altLang="zh-CN" sz="2000" b="1" i="0" u="none" strike="noStrike" cap="none" normalizeH="0" baseline="-2500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2</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凝固点法</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电导法</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___</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87.8</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88.3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81.9</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79.8</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78.8</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75.9</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4"/>
                  </a:ext>
                </a:extLst>
              </a:tr>
              <a:tr h="825500">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MgSO</a:t>
                      </a:r>
                      <a:r>
                        <a:rPr kumimoji="1" lang="en-US" altLang="zh-CN" sz="2000" b="1" i="0" u="none" strike="noStrike" cap="none" normalizeH="0" baseline="-2500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4</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凝固点法</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电导法</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64.9</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74.0</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61.8</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66.9</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42.0</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50.6</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32.4</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chemeClr val="accent2">
                              <a:lumMod val="50000"/>
                            </a:schemeClr>
                          </a:solidFill>
                          <a:effectLst>
                            <a:outerShdw blurRad="38100" dist="38100" dir="2700000" algn="tl">
                              <a:srgbClr val="FFFFFF"/>
                            </a:outerShdw>
                          </a:effectLst>
                          <a:latin typeface="Times New Roman" pitchFamily="18" charset="0"/>
                          <a:ea typeface="黑体" pitchFamily="2" charset="-122"/>
                        </a:rPr>
                        <a:t>44.9</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5">
                        <a:lumMod val="20000"/>
                        <a:lumOff val="80000"/>
                      </a:schemeClr>
                    </a:solidFill>
                  </a:tcPr>
                </a:tc>
                <a:extLst>
                  <a:ext uri="{0D108BD9-81ED-4DB2-BD59-A6C34878D82A}">
                    <a16:rowId xmlns:a16="http://schemas.microsoft.com/office/drawing/2014/main" val="10005"/>
                  </a:ext>
                </a:extLst>
              </a:tr>
            </a:tbl>
          </a:graphicData>
        </a:graphic>
      </p:graphicFrame>
      <p:sp>
        <p:nvSpPr>
          <p:cNvPr id="5" name="矩形 4"/>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42</a:t>
            </a:fld>
            <a:endParaRPr lang="en-US" altLang="zh-CN" sz="1400" dirty="0"/>
          </a:p>
        </p:txBody>
      </p:sp>
      <p:sp>
        <p:nvSpPr>
          <p:cNvPr id="7" name="Rectangle 6">
            <a:extLst>
              <a:ext uri="{FF2B5EF4-FFF2-40B4-BE49-F238E27FC236}">
                <a16:creationId xmlns:a16="http://schemas.microsoft.com/office/drawing/2014/main" id="{5814A765-0C6E-294C-A065-3D11D0BB329F}"/>
              </a:ext>
            </a:extLst>
          </p:cNvPr>
          <p:cNvSpPr>
            <a:spLocks noChangeArrowheads="1"/>
          </p:cNvSpPr>
          <p:nvPr/>
        </p:nvSpPr>
        <p:spPr bwMode="auto">
          <a:xfrm>
            <a:off x="1691680" y="116632"/>
            <a:ext cx="5904655" cy="762000"/>
          </a:xfrm>
          <a:prstGeom prst="rect">
            <a:avLst/>
          </a:prstGeom>
          <a:noFill/>
          <a:ln w="9525">
            <a:noFill/>
            <a:miter lim="800000"/>
            <a:headEnd/>
            <a:tailEnd/>
          </a:ln>
        </p:spPr>
        <p:txBody>
          <a:bodyPr anchor="ctr"/>
          <a:lstStyle/>
          <a:p>
            <a:pPr marL="288925" lvl="0" indent="-288925" algn="ctr">
              <a:lnSpc>
                <a:spcPct val="120000"/>
              </a:lnSpc>
              <a:defRPr/>
            </a:pPr>
            <a:r>
              <a:rPr kumimoji="0" lang="zh-CN" altLang="en-US" sz="2800" dirty="0">
                <a:solidFill>
                  <a:srgbClr val="3333CC">
                    <a:lumMod val="50000"/>
                  </a:srgbClr>
                </a:solidFill>
                <a:latin typeface="黑体"/>
                <a:ea typeface="黑体"/>
              </a:rPr>
              <a:t>电离度</a:t>
            </a:r>
            <a:endParaRPr kumimoji="0" lang="zh-CN" altLang="en-US" sz="2800" dirty="0">
              <a:solidFill>
                <a:srgbClr val="0000FF"/>
              </a:solidFill>
              <a:latin typeface="Arial" panose="020B0604020202020204" pitchFamily="34" charset="0"/>
              <a:ea typeface="黑体"/>
              <a:cs typeface="Arial" panose="020B0604020202020204" pitchFamily="34" charset="0"/>
            </a:endParaRPr>
          </a:p>
        </p:txBody>
      </p:sp>
      <p:sp>
        <p:nvSpPr>
          <p:cNvPr id="2" name="文本框 1">
            <a:extLst>
              <a:ext uri="{FF2B5EF4-FFF2-40B4-BE49-F238E27FC236}">
                <a16:creationId xmlns:a16="http://schemas.microsoft.com/office/drawing/2014/main" id="{2FC55973-3259-B74E-98ED-87198BCBD9B0}"/>
              </a:ext>
            </a:extLst>
          </p:cNvPr>
          <p:cNvSpPr txBox="1"/>
          <p:nvPr/>
        </p:nvSpPr>
        <p:spPr>
          <a:xfrm>
            <a:off x="1303188" y="6135687"/>
            <a:ext cx="6681637" cy="461665"/>
          </a:xfrm>
          <a:prstGeom prst="rect">
            <a:avLst/>
          </a:prstGeom>
          <a:noFill/>
        </p:spPr>
        <p:txBody>
          <a:bodyPr wrap="none" rtlCol="0">
            <a:spAutoFit/>
          </a:bodyPr>
          <a:lstStyle/>
          <a:p>
            <a:r>
              <a:rPr lang="zh-CN" altLang="en-GB" dirty="0">
                <a:solidFill>
                  <a:srgbClr val="0000FF"/>
                </a:solidFill>
                <a:latin typeface="+mj-ea"/>
                <a:ea typeface="+mj-ea"/>
              </a:rPr>
              <a:t>电离度</a:t>
            </a:r>
            <a:r>
              <a:rPr lang="zh-CN" altLang="en-US" dirty="0">
                <a:solidFill>
                  <a:srgbClr val="0000FF"/>
                </a:solidFill>
                <a:latin typeface="+mj-ea"/>
                <a:ea typeface="+mj-ea"/>
              </a:rPr>
              <a:t>变化的原因</a:t>
            </a:r>
            <a:r>
              <a:rPr kumimoji="1" lang="zh-CN" altLang="en-US" dirty="0">
                <a:solidFill>
                  <a:srgbClr val="0000FF"/>
                </a:solidFill>
                <a:latin typeface="+mj-ea"/>
                <a:ea typeface="+mj-ea"/>
              </a:rPr>
              <a:t>和活度概念在酸碱平衡一章讲</a:t>
            </a:r>
          </a:p>
        </p:txBody>
      </p:sp>
    </p:spTree>
    <p:extLst>
      <p:ext uri="{BB962C8B-B14F-4D97-AF65-F5344CB8AC3E}">
        <p14:creationId xmlns:p14="http://schemas.microsoft.com/office/powerpoint/2010/main" val="34468164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43</a:t>
            </a:fld>
            <a:endParaRPr lang="en-US" altLang="zh-CN"/>
          </a:p>
        </p:txBody>
      </p:sp>
      <p:sp>
        <p:nvSpPr>
          <p:cNvPr id="3" name="矩形 2"/>
          <p:cNvSpPr/>
          <p:nvPr/>
        </p:nvSpPr>
        <p:spPr>
          <a:xfrm>
            <a:off x="3347864" y="188640"/>
            <a:ext cx="2326278" cy="622671"/>
          </a:xfrm>
          <a:prstGeom prst="rect">
            <a:avLst/>
          </a:prstGeom>
        </p:spPr>
        <p:txBody>
          <a:bodyPr wrap="none">
            <a:spAutoFit/>
          </a:bodyPr>
          <a:lstStyle/>
          <a:p>
            <a:pPr marL="457200" indent="-457200" eaLnBrk="0" hangingPunct="0">
              <a:lnSpc>
                <a:spcPct val="140000"/>
              </a:lnSpc>
              <a:defRPr/>
            </a:pPr>
            <a:r>
              <a:rPr lang="en-US" altLang="zh-CN" sz="2800">
                <a:solidFill>
                  <a:schemeClr val="accent2">
                    <a:lumMod val="50000"/>
                  </a:schemeClr>
                </a:solidFill>
                <a:latin typeface="Arial" panose="020B0604020202020204" pitchFamily="34" charset="0"/>
                <a:ea typeface="+mj-ea"/>
                <a:cs typeface="Arial" panose="020B0604020202020204" pitchFamily="34" charset="0"/>
              </a:rPr>
              <a:t>3.7  </a:t>
            </a: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胶体溶液</a:t>
            </a:r>
          </a:p>
        </p:txBody>
      </p:sp>
      <p:sp>
        <p:nvSpPr>
          <p:cNvPr id="4" name="矩形 3"/>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2" name="Rectangle 28"/>
          <p:cNvSpPr>
            <a:spLocks noChangeArrowheads="1"/>
          </p:cNvSpPr>
          <p:nvPr/>
        </p:nvSpPr>
        <p:spPr bwMode="auto">
          <a:xfrm>
            <a:off x="899592" y="1265805"/>
            <a:ext cx="7632700" cy="2066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5000"/>
              </a:lnSpc>
              <a:spcBef>
                <a:spcPct val="20000"/>
              </a:spcBef>
            </a:pPr>
            <a:r>
              <a:rPr lang="zh-CN" altLang="zh-CN" sz="2400" b="0" dirty="0">
                <a:latin typeface="+mj-ea"/>
                <a:ea typeface="+mj-ea"/>
              </a:rPr>
              <a:t>1.</a:t>
            </a:r>
            <a:r>
              <a:rPr lang="zh-CN" altLang="en-US" sz="2400" b="0" dirty="0">
                <a:latin typeface="+mj-ea"/>
                <a:ea typeface="+mj-ea"/>
              </a:rPr>
              <a:t> </a:t>
            </a:r>
            <a:r>
              <a:rPr lang="zh-CN" altLang="zh-CN" sz="2400" b="0" dirty="0">
                <a:latin typeface="+mj-ea"/>
                <a:ea typeface="+mj-ea"/>
              </a:rPr>
              <a:t>分散系：一种物质(或几种物质) 以细小粒子，分散到另一种物质里所形成的</a:t>
            </a:r>
            <a:r>
              <a:rPr lang="zh-CN" altLang="zh-CN" sz="2400" b="0" dirty="0">
                <a:solidFill>
                  <a:srgbClr val="FF0000"/>
                </a:solidFill>
                <a:latin typeface="+mj-ea"/>
                <a:ea typeface="+mj-ea"/>
              </a:rPr>
              <a:t>混合物。</a:t>
            </a:r>
          </a:p>
          <a:p>
            <a:pPr>
              <a:lnSpc>
                <a:spcPct val="125000"/>
              </a:lnSpc>
              <a:spcBef>
                <a:spcPct val="20000"/>
              </a:spcBef>
            </a:pPr>
            <a:r>
              <a:rPr lang="zh-CN" altLang="zh-CN" sz="2400" b="0" dirty="0">
                <a:latin typeface="+mj-ea"/>
                <a:ea typeface="+mj-ea"/>
              </a:rPr>
              <a:t>2. 分散相：被分散成细小粒子的物质。</a:t>
            </a:r>
          </a:p>
          <a:p>
            <a:pPr>
              <a:lnSpc>
                <a:spcPct val="125000"/>
              </a:lnSpc>
              <a:spcBef>
                <a:spcPct val="20000"/>
              </a:spcBef>
            </a:pPr>
            <a:r>
              <a:rPr lang="zh-CN" altLang="zh-CN" sz="2400" b="0" dirty="0">
                <a:latin typeface="+mj-ea"/>
                <a:ea typeface="+mj-ea"/>
              </a:rPr>
              <a:t>3. 分散介质：容纳分散相的物质。</a:t>
            </a:r>
          </a:p>
        </p:txBody>
      </p:sp>
      <p:grpSp>
        <p:nvGrpSpPr>
          <p:cNvPr id="23" name="Group 3"/>
          <p:cNvGrpSpPr>
            <a:grpSpLocks/>
          </p:cNvGrpSpPr>
          <p:nvPr/>
        </p:nvGrpSpPr>
        <p:grpSpPr bwMode="auto">
          <a:xfrm>
            <a:off x="1041797" y="3861048"/>
            <a:ext cx="6889750" cy="1800225"/>
            <a:chOff x="0" y="0"/>
            <a:chExt cx="4512" cy="1626"/>
          </a:xfrm>
        </p:grpSpPr>
        <p:sp>
          <p:nvSpPr>
            <p:cNvPr id="24" name="Rectangle 4"/>
            <p:cNvSpPr>
              <a:spLocks noChangeArrowheads="1"/>
            </p:cNvSpPr>
            <p:nvPr/>
          </p:nvSpPr>
          <p:spPr bwMode="auto">
            <a:xfrm>
              <a:off x="520" y="1223"/>
              <a:ext cx="567"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zh-CN" b="1" dirty="0">
                  <a:latin typeface="Arial" panose="020B0604020202020204" pitchFamily="34" charset="0"/>
                  <a:ea typeface="+mj-ea"/>
                  <a:cs typeface="Arial" panose="020B0604020202020204" pitchFamily="34" charset="0"/>
                </a:rPr>
                <a:t>油水</a:t>
              </a:r>
            </a:p>
          </p:txBody>
        </p:sp>
        <p:sp>
          <p:nvSpPr>
            <p:cNvPr id="25" name="Rectangle 5"/>
            <p:cNvSpPr>
              <a:spLocks noChangeArrowheads="1"/>
            </p:cNvSpPr>
            <p:nvPr/>
          </p:nvSpPr>
          <p:spPr bwMode="auto">
            <a:xfrm>
              <a:off x="520" y="820"/>
              <a:ext cx="796"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zh-CN" b="1" dirty="0">
                  <a:latin typeface="Arial" panose="020B0604020202020204" pitchFamily="34" charset="0"/>
                  <a:ea typeface="+mj-ea"/>
                  <a:cs typeface="Arial" panose="020B0604020202020204" pitchFamily="34" charset="0"/>
                </a:rPr>
                <a:t>泥水</a:t>
              </a:r>
            </a:p>
          </p:txBody>
        </p:sp>
        <p:sp>
          <p:nvSpPr>
            <p:cNvPr id="26" name="Rectangle 6"/>
            <p:cNvSpPr>
              <a:spLocks noChangeArrowheads="1"/>
            </p:cNvSpPr>
            <p:nvPr/>
          </p:nvSpPr>
          <p:spPr bwMode="auto">
            <a:xfrm>
              <a:off x="283" y="417"/>
              <a:ext cx="1180" cy="4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zh-CN" b="1" dirty="0">
                  <a:latin typeface="Arial" panose="020B0604020202020204" pitchFamily="34" charset="0"/>
                  <a:ea typeface="+mj-ea"/>
                  <a:cs typeface="Arial" panose="020B0604020202020204" pitchFamily="34" charset="0"/>
                </a:rPr>
                <a:t>NaCl溶液</a:t>
              </a:r>
            </a:p>
          </p:txBody>
        </p:sp>
        <p:sp>
          <p:nvSpPr>
            <p:cNvPr id="27" name="Rectangle 7"/>
            <p:cNvSpPr>
              <a:spLocks noChangeArrowheads="1"/>
            </p:cNvSpPr>
            <p:nvPr/>
          </p:nvSpPr>
          <p:spPr bwMode="auto">
            <a:xfrm>
              <a:off x="3024" y="0"/>
              <a:ext cx="1488"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zh-CN" b="1">
                  <a:solidFill>
                    <a:srgbClr val="0033CC"/>
                  </a:solidFill>
                  <a:latin typeface="Arial" panose="020B0604020202020204" pitchFamily="34" charset="0"/>
                  <a:ea typeface="+mj-ea"/>
                  <a:cs typeface="Arial" panose="020B0604020202020204" pitchFamily="34" charset="0"/>
                </a:rPr>
                <a:t>分散剂（介质）</a:t>
              </a:r>
            </a:p>
          </p:txBody>
        </p:sp>
        <p:sp>
          <p:nvSpPr>
            <p:cNvPr id="28" name="Rectangle 8"/>
            <p:cNvSpPr>
              <a:spLocks noChangeArrowheads="1"/>
            </p:cNvSpPr>
            <p:nvPr/>
          </p:nvSpPr>
          <p:spPr bwMode="auto">
            <a:xfrm>
              <a:off x="1504" y="0"/>
              <a:ext cx="1520"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zh-CN" b="1">
                  <a:solidFill>
                    <a:srgbClr val="0033CC"/>
                  </a:solidFill>
                  <a:latin typeface="Arial" panose="020B0604020202020204" pitchFamily="34" charset="0"/>
                  <a:ea typeface="+mj-ea"/>
                  <a:cs typeface="Arial" panose="020B0604020202020204" pitchFamily="34" charset="0"/>
                </a:rPr>
                <a:t>分散相（质）</a:t>
              </a:r>
            </a:p>
          </p:txBody>
        </p:sp>
        <p:sp>
          <p:nvSpPr>
            <p:cNvPr id="29" name="Rectangle 9"/>
            <p:cNvSpPr>
              <a:spLocks noChangeArrowheads="1"/>
            </p:cNvSpPr>
            <p:nvPr/>
          </p:nvSpPr>
          <p:spPr bwMode="auto">
            <a:xfrm>
              <a:off x="0" y="0"/>
              <a:ext cx="1504" cy="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zh-CN" b="1">
                  <a:solidFill>
                    <a:srgbClr val="0033CC"/>
                  </a:solidFill>
                  <a:latin typeface="Arial" panose="020B0604020202020204" pitchFamily="34" charset="0"/>
                  <a:ea typeface="+mj-ea"/>
                  <a:cs typeface="Arial" panose="020B0604020202020204" pitchFamily="34" charset="0"/>
                </a:rPr>
                <a:t>分散系</a:t>
              </a:r>
            </a:p>
          </p:txBody>
        </p:sp>
        <p:grpSp>
          <p:nvGrpSpPr>
            <p:cNvPr id="30" name="Group 10"/>
            <p:cNvGrpSpPr>
              <a:grpSpLocks/>
            </p:cNvGrpSpPr>
            <p:nvPr/>
          </p:nvGrpSpPr>
          <p:grpSpPr bwMode="auto">
            <a:xfrm>
              <a:off x="0" y="0"/>
              <a:ext cx="4512" cy="1626"/>
              <a:chOff x="0" y="0"/>
              <a:chExt cx="4512" cy="1626"/>
            </a:xfrm>
          </p:grpSpPr>
          <p:sp>
            <p:nvSpPr>
              <p:cNvPr id="31" name="Line 11"/>
              <p:cNvSpPr>
                <a:spLocks noChangeShapeType="1"/>
              </p:cNvSpPr>
              <p:nvPr/>
            </p:nvSpPr>
            <p:spPr bwMode="auto">
              <a:xfrm>
                <a:off x="0" y="0"/>
                <a:ext cx="4512" cy="0"/>
              </a:xfrm>
              <a:prstGeom prst="line">
                <a:avLst/>
              </a:prstGeom>
              <a:noFill/>
              <a:ln w="28575"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32" name="Line 12"/>
              <p:cNvSpPr>
                <a:spLocks noChangeShapeType="1"/>
              </p:cNvSpPr>
              <p:nvPr/>
            </p:nvSpPr>
            <p:spPr bwMode="auto">
              <a:xfrm>
                <a:off x="0" y="417"/>
                <a:ext cx="4512" cy="0"/>
              </a:xfrm>
              <a:prstGeom prst="line">
                <a:avLst/>
              </a:prstGeom>
              <a:noFill/>
              <a:ln w="127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33" name="Line 13"/>
              <p:cNvSpPr>
                <a:spLocks noChangeShapeType="1"/>
              </p:cNvSpPr>
              <p:nvPr/>
            </p:nvSpPr>
            <p:spPr bwMode="auto">
              <a:xfrm>
                <a:off x="0" y="820"/>
                <a:ext cx="4512" cy="0"/>
              </a:xfrm>
              <a:prstGeom prst="line">
                <a:avLst/>
              </a:prstGeom>
              <a:noFill/>
              <a:ln w="127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34" name="Line 14"/>
              <p:cNvSpPr>
                <a:spLocks noChangeShapeType="1"/>
              </p:cNvSpPr>
              <p:nvPr/>
            </p:nvSpPr>
            <p:spPr bwMode="auto">
              <a:xfrm>
                <a:off x="0" y="1223"/>
                <a:ext cx="4512" cy="0"/>
              </a:xfrm>
              <a:prstGeom prst="line">
                <a:avLst/>
              </a:prstGeom>
              <a:noFill/>
              <a:ln w="127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35" name="Line 15"/>
              <p:cNvSpPr>
                <a:spLocks noChangeShapeType="1"/>
              </p:cNvSpPr>
              <p:nvPr/>
            </p:nvSpPr>
            <p:spPr bwMode="auto">
              <a:xfrm>
                <a:off x="0" y="1626"/>
                <a:ext cx="4512" cy="0"/>
              </a:xfrm>
              <a:prstGeom prst="line">
                <a:avLst/>
              </a:prstGeom>
              <a:noFill/>
              <a:ln w="28575"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36" name="Line 16"/>
              <p:cNvSpPr>
                <a:spLocks noChangeShapeType="1"/>
              </p:cNvSpPr>
              <p:nvPr/>
            </p:nvSpPr>
            <p:spPr bwMode="auto">
              <a:xfrm>
                <a:off x="0" y="0"/>
                <a:ext cx="0" cy="1626"/>
              </a:xfrm>
              <a:prstGeom prst="line">
                <a:avLst/>
              </a:prstGeom>
              <a:noFill/>
              <a:ln w="28575"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37" name="Line 17"/>
              <p:cNvSpPr>
                <a:spLocks noChangeShapeType="1"/>
              </p:cNvSpPr>
              <p:nvPr/>
            </p:nvSpPr>
            <p:spPr bwMode="auto">
              <a:xfrm>
                <a:off x="1504" y="0"/>
                <a:ext cx="0" cy="1626"/>
              </a:xfrm>
              <a:prstGeom prst="line">
                <a:avLst/>
              </a:prstGeom>
              <a:noFill/>
              <a:ln w="127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38" name="Line 18"/>
              <p:cNvSpPr>
                <a:spLocks noChangeShapeType="1"/>
              </p:cNvSpPr>
              <p:nvPr/>
            </p:nvSpPr>
            <p:spPr bwMode="auto">
              <a:xfrm>
                <a:off x="3024" y="0"/>
                <a:ext cx="0" cy="1626"/>
              </a:xfrm>
              <a:prstGeom prst="line">
                <a:avLst/>
              </a:prstGeom>
              <a:noFill/>
              <a:ln w="12700"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mj-ea"/>
                  <a:cs typeface="Arial" panose="020B0604020202020204" pitchFamily="34" charset="0"/>
                </a:endParaRPr>
              </a:p>
            </p:txBody>
          </p:sp>
          <p:sp>
            <p:nvSpPr>
              <p:cNvPr id="39" name="Line 19"/>
              <p:cNvSpPr>
                <a:spLocks noChangeShapeType="1"/>
              </p:cNvSpPr>
              <p:nvPr/>
            </p:nvSpPr>
            <p:spPr bwMode="auto">
              <a:xfrm>
                <a:off x="4512" y="0"/>
                <a:ext cx="0" cy="1626"/>
              </a:xfrm>
              <a:prstGeom prst="line">
                <a:avLst/>
              </a:prstGeom>
              <a:noFill/>
              <a:ln w="28575" cap="sq"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latin typeface="Arial" panose="020B0604020202020204" pitchFamily="34" charset="0"/>
                  <a:ea typeface="+mj-ea"/>
                  <a:cs typeface="Arial" panose="020B0604020202020204" pitchFamily="34" charset="0"/>
                </a:endParaRPr>
              </a:p>
            </p:txBody>
          </p:sp>
        </p:grpSp>
      </p:grpSp>
      <p:sp>
        <p:nvSpPr>
          <p:cNvPr id="40" name="Rectangle 20"/>
          <p:cNvSpPr>
            <a:spLocks noChangeArrowheads="1"/>
          </p:cNvSpPr>
          <p:nvPr/>
        </p:nvSpPr>
        <p:spPr bwMode="auto">
          <a:xfrm>
            <a:off x="3371676" y="4286356"/>
            <a:ext cx="228600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zh-CN" b="1" dirty="0">
                <a:solidFill>
                  <a:srgbClr val="DD0909"/>
                </a:solidFill>
                <a:latin typeface="Arial" panose="020B0604020202020204" pitchFamily="34" charset="0"/>
                <a:ea typeface="+mj-ea"/>
                <a:cs typeface="Arial" panose="020B0604020202020204" pitchFamily="34" charset="0"/>
              </a:rPr>
              <a:t>Na</a:t>
            </a:r>
            <a:r>
              <a:rPr lang="zh-CN" altLang="zh-CN" b="1" baseline="30000" dirty="0">
                <a:solidFill>
                  <a:srgbClr val="DD0909"/>
                </a:solidFill>
                <a:latin typeface="Arial" panose="020B0604020202020204" pitchFamily="34" charset="0"/>
                <a:ea typeface="+mj-ea"/>
                <a:cs typeface="Arial" panose="020B0604020202020204" pitchFamily="34" charset="0"/>
              </a:rPr>
              <a:t>+</a:t>
            </a:r>
            <a:r>
              <a:rPr lang="zh-CN" altLang="zh-CN" b="1" dirty="0">
                <a:solidFill>
                  <a:srgbClr val="DD0909"/>
                </a:solidFill>
                <a:latin typeface="Arial" panose="020B0604020202020204" pitchFamily="34" charset="0"/>
                <a:ea typeface="+mj-ea"/>
                <a:cs typeface="Arial" panose="020B0604020202020204" pitchFamily="34" charset="0"/>
              </a:rPr>
              <a:t>和Cl</a:t>
            </a:r>
            <a:r>
              <a:rPr lang="zh-CN" altLang="zh-CN" b="1" baseline="30000" dirty="0">
                <a:solidFill>
                  <a:srgbClr val="DD0909"/>
                </a:solidFill>
                <a:latin typeface="Arial" panose="020B0604020202020204" pitchFamily="34" charset="0"/>
                <a:ea typeface="+mj-ea"/>
                <a:cs typeface="Arial" panose="020B0604020202020204" pitchFamily="34" charset="0"/>
              </a:rPr>
              <a:t>-</a:t>
            </a:r>
            <a:endParaRPr lang="zh-CN" altLang="zh-CN" b="1" dirty="0">
              <a:solidFill>
                <a:srgbClr val="DD0909"/>
              </a:solidFill>
              <a:latin typeface="Arial" panose="020B0604020202020204" pitchFamily="34" charset="0"/>
              <a:ea typeface="+mj-ea"/>
              <a:cs typeface="Arial" panose="020B0604020202020204" pitchFamily="34" charset="0"/>
            </a:endParaRPr>
          </a:p>
        </p:txBody>
      </p:sp>
      <p:sp>
        <p:nvSpPr>
          <p:cNvPr id="41" name="Rectangle 21"/>
          <p:cNvSpPr>
            <a:spLocks noChangeArrowheads="1"/>
          </p:cNvSpPr>
          <p:nvPr/>
        </p:nvSpPr>
        <p:spPr bwMode="auto">
          <a:xfrm>
            <a:off x="3419872" y="4712445"/>
            <a:ext cx="2133600" cy="49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zh-CN" b="1" dirty="0">
                <a:solidFill>
                  <a:srgbClr val="DD0909"/>
                </a:solidFill>
                <a:latin typeface="Arial" panose="020B0604020202020204" pitchFamily="34" charset="0"/>
                <a:ea typeface="+mj-ea"/>
                <a:cs typeface="Arial" panose="020B0604020202020204" pitchFamily="34" charset="0"/>
              </a:rPr>
              <a:t>小土粒</a:t>
            </a:r>
          </a:p>
        </p:txBody>
      </p:sp>
      <p:sp>
        <p:nvSpPr>
          <p:cNvPr id="42" name="Rectangle 22"/>
          <p:cNvSpPr>
            <a:spLocks noChangeArrowheads="1"/>
          </p:cNvSpPr>
          <p:nvPr/>
        </p:nvSpPr>
        <p:spPr bwMode="auto">
          <a:xfrm>
            <a:off x="3447876" y="5149956"/>
            <a:ext cx="21336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zh-CN" b="1">
                <a:solidFill>
                  <a:srgbClr val="DD0909"/>
                </a:solidFill>
                <a:latin typeface="Arial" panose="020B0604020202020204" pitchFamily="34" charset="0"/>
                <a:ea typeface="+mj-ea"/>
                <a:cs typeface="Arial" panose="020B0604020202020204" pitchFamily="34" charset="0"/>
              </a:rPr>
              <a:t>小油滴</a:t>
            </a:r>
            <a:r>
              <a:rPr lang="zh-CN" altLang="zh-CN" b="1">
                <a:solidFill>
                  <a:schemeClr val="accent2"/>
                </a:solidFill>
                <a:latin typeface="Arial" panose="020B0604020202020204" pitchFamily="34" charset="0"/>
                <a:ea typeface="+mj-ea"/>
                <a:cs typeface="Arial" panose="020B0604020202020204" pitchFamily="34" charset="0"/>
              </a:rPr>
              <a:t> </a:t>
            </a:r>
          </a:p>
        </p:txBody>
      </p:sp>
      <p:sp>
        <p:nvSpPr>
          <p:cNvPr id="43" name="Rectangle 23"/>
          <p:cNvSpPr>
            <a:spLocks noChangeArrowheads="1"/>
          </p:cNvSpPr>
          <p:nvPr/>
        </p:nvSpPr>
        <p:spPr bwMode="auto">
          <a:xfrm>
            <a:off x="5796136" y="4286356"/>
            <a:ext cx="1905000" cy="484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zh-CN" b="1" dirty="0">
                <a:latin typeface="Arial" panose="020B0604020202020204" pitchFamily="34" charset="0"/>
                <a:ea typeface="+mj-ea"/>
                <a:cs typeface="Arial" panose="020B0604020202020204" pitchFamily="34" charset="0"/>
              </a:rPr>
              <a:t> 水</a:t>
            </a:r>
          </a:p>
        </p:txBody>
      </p:sp>
      <p:sp>
        <p:nvSpPr>
          <p:cNvPr id="44" name="Rectangle 24"/>
          <p:cNvSpPr>
            <a:spLocks noChangeArrowheads="1"/>
          </p:cNvSpPr>
          <p:nvPr/>
        </p:nvSpPr>
        <p:spPr bwMode="auto">
          <a:xfrm>
            <a:off x="5835823" y="4718156"/>
            <a:ext cx="1905000" cy="50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zh-CN" b="1">
                <a:latin typeface="Arial" panose="020B0604020202020204" pitchFamily="34" charset="0"/>
                <a:ea typeface="+mj-ea"/>
                <a:cs typeface="Arial" panose="020B0604020202020204" pitchFamily="34" charset="0"/>
              </a:rPr>
              <a:t>水</a:t>
            </a:r>
          </a:p>
        </p:txBody>
      </p:sp>
      <p:sp>
        <p:nvSpPr>
          <p:cNvPr id="45" name="Rectangle 25"/>
          <p:cNvSpPr>
            <a:spLocks noChangeArrowheads="1"/>
          </p:cNvSpPr>
          <p:nvPr/>
        </p:nvSpPr>
        <p:spPr bwMode="auto">
          <a:xfrm>
            <a:off x="5796136" y="5149956"/>
            <a:ext cx="1905000" cy="433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zh-CN" b="1">
                <a:latin typeface="Arial" panose="020B0604020202020204" pitchFamily="34" charset="0"/>
                <a:ea typeface="+mj-ea"/>
                <a:cs typeface="Arial" panose="020B0604020202020204" pitchFamily="34" charset="0"/>
              </a:rPr>
              <a:t> 水</a:t>
            </a:r>
          </a:p>
        </p:txBody>
      </p:sp>
    </p:spTree>
    <p:extLst>
      <p:ext uri="{BB962C8B-B14F-4D97-AF65-F5344CB8AC3E}">
        <p14:creationId xmlns:p14="http://schemas.microsoft.com/office/powerpoint/2010/main" val="28410610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44</a:t>
            </a:fld>
            <a:endParaRPr lang="en-US" altLang="zh-CN"/>
          </a:p>
        </p:txBody>
      </p:sp>
      <p:sp>
        <p:nvSpPr>
          <p:cNvPr id="3" name="Rectangle 3"/>
          <p:cNvSpPr>
            <a:spLocks noChangeArrowheads="1"/>
          </p:cNvSpPr>
          <p:nvPr/>
        </p:nvSpPr>
        <p:spPr bwMode="auto">
          <a:xfrm>
            <a:off x="827360" y="1340768"/>
            <a:ext cx="777708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spcBef>
                <a:spcPct val="50000"/>
              </a:spcBef>
            </a:pPr>
            <a:r>
              <a:rPr lang="zh-CN" altLang="zh-CN" sz="2800" b="0" dirty="0">
                <a:solidFill>
                  <a:schemeClr val="tx2"/>
                </a:solidFill>
                <a:latin typeface="+mj-ea"/>
                <a:ea typeface="+mj-ea"/>
              </a:rPr>
              <a:t>分散系划分方法：根据</a:t>
            </a:r>
            <a:r>
              <a:rPr lang="zh-CN" altLang="zh-CN" sz="2800" b="0" dirty="0">
                <a:solidFill>
                  <a:srgbClr val="FF0000"/>
                </a:solidFill>
                <a:latin typeface="+mj-ea"/>
                <a:ea typeface="+mj-ea"/>
              </a:rPr>
              <a:t>分散质微粒大小</a:t>
            </a:r>
            <a:r>
              <a:rPr lang="zh-CN" altLang="zh-CN" sz="2800" b="0" dirty="0">
                <a:solidFill>
                  <a:schemeClr val="tx2"/>
                </a:solidFill>
                <a:latin typeface="+mj-ea"/>
                <a:ea typeface="+mj-ea"/>
              </a:rPr>
              <a:t>的不同</a:t>
            </a:r>
          </a:p>
        </p:txBody>
      </p:sp>
      <p:sp>
        <p:nvSpPr>
          <p:cNvPr id="5" name="Text Box 5"/>
          <p:cNvSpPr txBox="1">
            <a:spLocks noChangeArrowheads="1"/>
          </p:cNvSpPr>
          <p:nvPr/>
        </p:nvSpPr>
        <p:spPr bwMode="auto">
          <a:xfrm>
            <a:off x="323950" y="2958043"/>
            <a:ext cx="1655762" cy="830997"/>
          </a:xfrm>
          <a:prstGeom prst="rect">
            <a:avLst/>
          </a:prstGeom>
          <a:noFill/>
          <a:ln w="9525" cmpd="sng">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b="0" dirty="0">
                <a:solidFill>
                  <a:schemeClr val="accent2"/>
                </a:solidFill>
                <a:latin typeface="+mj-ea"/>
                <a:ea typeface="+mj-ea"/>
              </a:rPr>
              <a:t>分散质粒子直径d：</a:t>
            </a:r>
          </a:p>
        </p:txBody>
      </p:sp>
      <p:sp>
        <p:nvSpPr>
          <p:cNvPr id="6" name="Text Box 6"/>
          <p:cNvSpPr txBox="1">
            <a:spLocks noChangeArrowheads="1"/>
          </p:cNvSpPr>
          <p:nvPr/>
        </p:nvSpPr>
        <p:spPr bwMode="auto">
          <a:xfrm>
            <a:off x="2123728" y="3121804"/>
            <a:ext cx="165615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2800" b="1" dirty="0">
                <a:latin typeface="Times New Roman" pitchFamily="18" charset="0"/>
              </a:rPr>
              <a:t>﹤10</a:t>
            </a:r>
            <a:r>
              <a:rPr lang="zh-CN" altLang="zh-CN" sz="2800" b="1" baseline="30000" dirty="0">
                <a:latin typeface="Times New Roman" pitchFamily="18" charset="0"/>
              </a:rPr>
              <a:t>-9</a:t>
            </a:r>
            <a:r>
              <a:rPr lang="zh-CN" altLang="en-US" sz="2800" b="1" baseline="30000" dirty="0">
                <a:latin typeface="Times New Roman" pitchFamily="18" charset="0"/>
              </a:rPr>
              <a:t> </a:t>
            </a:r>
            <a:r>
              <a:rPr lang="zh-CN" altLang="zh-CN" sz="2800" b="1" dirty="0">
                <a:latin typeface="Times New Roman" pitchFamily="18" charset="0"/>
              </a:rPr>
              <a:t>m</a:t>
            </a:r>
          </a:p>
        </p:txBody>
      </p:sp>
      <p:sp>
        <p:nvSpPr>
          <p:cNvPr id="7" name="Text Box 7"/>
          <p:cNvSpPr txBox="1">
            <a:spLocks noChangeArrowheads="1"/>
          </p:cNvSpPr>
          <p:nvPr/>
        </p:nvSpPr>
        <p:spPr bwMode="auto">
          <a:xfrm>
            <a:off x="3923928" y="3121804"/>
            <a:ext cx="22320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2800" b="1" dirty="0"/>
              <a:t>10</a:t>
            </a:r>
            <a:r>
              <a:rPr lang="zh-CN" altLang="zh-CN" sz="2800" b="1" baseline="30000" dirty="0"/>
              <a:t>-9</a:t>
            </a:r>
            <a:r>
              <a:rPr lang="zh-CN" altLang="zh-CN" sz="2800" b="1" dirty="0"/>
              <a:t>～10</a:t>
            </a:r>
            <a:r>
              <a:rPr lang="zh-CN" altLang="zh-CN" sz="2800" b="1" baseline="30000" dirty="0"/>
              <a:t>-</a:t>
            </a:r>
            <a:r>
              <a:rPr lang="en-US" altLang="zh-CN" sz="2800" b="1" baseline="30000" dirty="0"/>
              <a:t>6</a:t>
            </a:r>
            <a:r>
              <a:rPr lang="zh-CN" altLang="en-US" sz="2800" b="1" baseline="30000" dirty="0"/>
              <a:t> </a:t>
            </a:r>
            <a:r>
              <a:rPr lang="zh-CN" altLang="zh-CN" sz="2800" b="1" dirty="0"/>
              <a:t>m</a:t>
            </a:r>
            <a:endParaRPr lang="zh-CN" altLang="zh-CN" sz="2800" dirty="0"/>
          </a:p>
        </p:txBody>
      </p:sp>
      <p:sp>
        <p:nvSpPr>
          <p:cNvPr id="10" name="Text Box 10"/>
          <p:cNvSpPr txBox="1">
            <a:spLocks noChangeArrowheads="1"/>
          </p:cNvSpPr>
          <p:nvPr/>
        </p:nvSpPr>
        <p:spPr bwMode="auto">
          <a:xfrm>
            <a:off x="1835151" y="3968750"/>
            <a:ext cx="655327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en-US" altLang="zh-CN" sz="2800" dirty="0"/>
              <a:t>    </a:t>
            </a:r>
            <a:r>
              <a:rPr lang="zh-CN" altLang="zh-CN" sz="2800" dirty="0"/>
              <a:t>(</a:t>
            </a:r>
            <a:r>
              <a:rPr lang="zh-CN" altLang="zh-CN" sz="2800" b="1" dirty="0"/>
              <a:t>&lt;1</a:t>
            </a:r>
            <a:r>
              <a:rPr lang="zh-CN" altLang="en-US" sz="2800" b="1" dirty="0"/>
              <a:t> </a:t>
            </a:r>
            <a:r>
              <a:rPr lang="zh-CN" altLang="zh-CN" sz="2800" b="1" dirty="0"/>
              <a:t>nm          1 ～100</a:t>
            </a:r>
            <a:r>
              <a:rPr lang="en-US" altLang="zh-CN" sz="2800" b="1" dirty="0"/>
              <a:t>0</a:t>
            </a:r>
            <a:r>
              <a:rPr lang="zh-CN" altLang="en-US" sz="2800" b="1" dirty="0"/>
              <a:t> </a:t>
            </a:r>
            <a:r>
              <a:rPr lang="zh-CN" altLang="zh-CN" sz="2800" b="1" dirty="0"/>
              <a:t>nm       &gt;1</a:t>
            </a:r>
            <a:r>
              <a:rPr lang="en-US" altLang="zh-CN" sz="2800" b="1" dirty="0"/>
              <a:t>0</a:t>
            </a:r>
            <a:r>
              <a:rPr lang="zh-CN" altLang="zh-CN" sz="2800" b="1" dirty="0"/>
              <a:t>00</a:t>
            </a:r>
            <a:r>
              <a:rPr lang="zh-CN" altLang="en-US" sz="2800" b="1" dirty="0"/>
              <a:t> </a:t>
            </a:r>
            <a:r>
              <a:rPr lang="zh-CN" altLang="zh-CN" sz="2800" b="1" dirty="0"/>
              <a:t>nm</a:t>
            </a:r>
            <a:r>
              <a:rPr lang="zh-CN" altLang="zh-CN" sz="2800" dirty="0"/>
              <a:t>)</a:t>
            </a:r>
          </a:p>
        </p:txBody>
      </p:sp>
      <p:sp>
        <p:nvSpPr>
          <p:cNvPr id="11" name="Text Box 11"/>
          <p:cNvSpPr txBox="1">
            <a:spLocks noChangeArrowheads="1"/>
          </p:cNvSpPr>
          <p:nvPr/>
        </p:nvSpPr>
        <p:spPr bwMode="auto">
          <a:xfrm>
            <a:off x="1619672" y="2276475"/>
            <a:ext cx="6182518"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2800" dirty="0"/>
              <a:t>　　</a:t>
            </a:r>
            <a:r>
              <a:rPr lang="zh-CN" altLang="zh-CN" sz="2800" b="1" dirty="0">
                <a:solidFill>
                  <a:srgbClr val="FF0000"/>
                </a:solidFill>
                <a:ea typeface="楷体_GB2312" pitchFamily="49" charset="-122"/>
              </a:rPr>
              <a:t>溶液　　　 </a:t>
            </a:r>
            <a:r>
              <a:rPr lang="en-US" altLang="zh-CN" sz="2800" b="1" dirty="0">
                <a:solidFill>
                  <a:srgbClr val="FF0000"/>
                </a:solidFill>
                <a:ea typeface="楷体_GB2312" pitchFamily="49" charset="-122"/>
              </a:rPr>
              <a:t>  </a:t>
            </a:r>
            <a:r>
              <a:rPr lang="zh-CN" altLang="zh-CN" sz="2800" b="1" dirty="0">
                <a:solidFill>
                  <a:srgbClr val="FF0000"/>
                </a:solidFill>
                <a:ea typeface="楷体_GB2312" pitchFamily="49" charset="-122"/>
              </a:rPr>
              <a:t>胶体　　　</a:t>
            </a:r>
            <a:r>
              <a:rPr lang="en-US" altLang="zh-CN" sz="2800" b="1" dirty="0">
                <a:solidFill>
                  <a:srgbClr val="FF0000"/>
                </a:solidFill>
                <a:ea typeface="楷体_GB2312" pitchFamily="49" charset="-122"/>
              </a:rPr>
              <a:t>  </a:t>
            </a:r>
            <a:r>
              <a:rPr lang="zh-CN" altLang="zh-CN" sz="2800" b="1" dirty="0">
                <a:solidFill>
                  <a:srgbClr val="FF0000"/>
                </a:solidFill>
                <a:ea typeface="楷体_GB2312" pitchFamily="49" charset="-122"/>
              </a:rPr>
              <a:t>浊液</a:t>
            </a:r>
          </a:p>
        </p:txBody>
      </p:sp>
      <p:sp>
        <p:nvSpPr>
          <p:cNvPr id="12" name="Text Box 12"/>
          <p:cNvSpPr txBox="1">
            <a:spLocks noChangeArrowheads="1"/>
          </p:cNvSpPr>
          <p:nvPr/>
        </p:nvSpPr>
        <p:spPr bwMode="auto">
          <a:xfrm>
            <a:off x="6300192" y="3068638"/>
            <a:ext cx="158452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lang="zh-CN" altLang="zh-CN" sz="2800" b="1" dirty="0"/>
              <a:t>﹥10</a:t>
            </a:r>
            <a:r>
              <a:rPr lang="zh-CN" altLang="zh-CN" sz="2800" b="1" baseline="30000" dirty="0"/>
              <a:t>-</a:t>
            </a:r>
            <a:r>
              <a:rPr lang="en-US" altLang="zh-CN" sz="2800" b="1" baseline="30000" dirty="0"/>
              <a:t>6</a:t>
            </a:r>
            <a:r>
              <a:rPr lang="zh-CN" altLang="en-US" sz="2800" b="1" baseline="30000" dirty="0"/>
              <a:t> </a:t>
            </a:r>
            <a:r>
              <a:rPr lang="zh-CN" altLang="zh-CN" sz="2800" b="1" dirty="0"/>
              <a:t>m</a:t>
            </a:r>
          </a:p>
        </p:txBody>
      </p:sp>
      <p:sp>
        <p:nvSpPr>
          <p:cNvPr id="13" name="Text Box 9"/>
          <p:cNvSpPr txBox="1">
            <a:spLocks noChangeArrowheads="1"/>
          </p:cNvSpPr>
          <p:nvPr/>
        </p:nvSpPr>
        <p:spPr bwMode="auto">
          <a:xfrm>
            <a:off x="2267744" y="4858448"/>
            <a:ext cx="48006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800" b="1" dirty="0">
                <a:latin typeface="Times New Roman" pitchFamily="18" charset="0"/>
              </a:rPr>
              <a:t>10</a:t>
            </a:r>
            <a:r>
              <a:rPr lang="zh-CN" altLang="zh-CN" sz="2800" b="1" baseline="30000" dirty="0">
                <a:latin typeface="Times New Roman" pitchFamily="18" charset="0"/>
              </a:rPr>
              <a:t>-9</a:t>
            </a:r>
            <a:r>
              <a:rPr lang="zh-CN" altLang="en-US" sz="2800" b="1" baseline="30000" dirty="0">
                <a:latin typeface="Times New Roman" pitchFamily="18" charset="0"/>
              </a:rPr>
              <a:t> </a:t>
            </a:r>
            <a:r>
              <a:rPr lang="zh-CN" altLang="zh-CN" sz="2800" b="1" dirty="0">
                <a:latin typeface="Times New Roman" pitchFamily="18" charset="0"/>
              </a:rPr>
              <a:t>m</a:t>
            </a:r>
            <a:r>
              <a:rPr lang="zh-CN" altLang="en-US" sz="2800" b="1" dirty="0">
                <a:latin typeface="Times New Roman" pitchFamily="18" charset="0"/>
              </a:rPr>
              <a:t> </a:t>
            </a:r>
            <a:r>
              <a:rPr lang="zh-CN" altLang="zh-CN" sz="2800" b="1" dirty="0">
                <a:latin typeface="Times New Roman" pitchFamily="18" charset="0"/>
              </a:rPr>
              <a:t>=</a:t>
            </a:r>
            <a:r>
              <a:rPr lang="zh-CN" altLang="en-US" sz="2800" b="1" dirty="0">
                <a:latin typeface="Times New Roman" pitchFamily="18" charset="0"/>
              </a:rPr>
              <a:t> </a:t>
            </a:r>
            <a:r>
              <a:rPr lang="zh-CN" altLang="zh-CN" sz="2800" b="1" dirty="0">
                <a:latin typeface="Times New Roman" pitchFamily="18" charset="0"/>
              </a:rPr>
              <a:t>1</a:t>
            </a:r>
            <a:r>
              <a:rPr lang="zh-CN" altLang="en-US" sz="2800" b="1" dirty="0">
                <a:latin typeface="Times New Roman" pitchFamily="18" charset="0"/>
              </a:rPr>
              <a:t> </a:t>
            </a:r>
            <a:r>
              <a:rPr lang="zh-CN" altLang="zh-CN" sz="2800" b="1" dirty="0">
                <a:latin typeface="Times New Roman" pitchFamily="18" charset="0"/>
              </a:rPr>
              <a:t>nm(纳米)</a:t>
            </a:r>
          </a:p>
        </p:txBody>
      </p:sp>
      <p:sp>
        <p:nvSpPr>
          <p:cNvPr id="14" name="矩形 13"/>
          <p:cNvSpPr/>
          <p:nvPr/>
        </p:nvSpPr>
        <p:spPr>
          <a:xfrm>
            <a:off x="3531535" y="116632"/>
            <a:ext cx="1832553" cy="698461"/>
          </a:xfrm>
          <a:prstGeom prst="rect">
            <a:avLst/>
          </a:prstGeom>
        </p:spPr>
        <p:txBody>
          <a:bodyPr wrap="none">
            <a:spAutoFit/>
          </a:bodyPr>
          <a:lstStyle/>
          <a:p>
            <a:pPr marL="457200" indent="-457200" eaLnBrk="0" hangingPunct="0">
              <a:lnSpc>
                <a:spcPct val="140000"/>
              </a:lnSpc>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胶体溶液</a:t>
            </a:r>
          </a:p>
        </p:txBody>
      </p:sp>
      <p:sp>
        <p:nvSpPr>
          <p:cNvPr id="15" name="矩形 14"/>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25055497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11619" name="Picture 3" descr="FG14_21"/>
          <p:cNvPicPr>
            <a:picLocks noGrp="1" noChangeAspect="1" noChangeArrowheads="1"/>
          </p:cNvPicPr>
          <p:nvPr>
            <p:ph sz="half" idx="1"/>
          </p:nvPr>
        </p:nvPicPr>
        <p:blipFill>
          <a:blip r:embed="rId3">
            <a:extLst>
              <a:ext uri="{28A0092B-C50C-407E-A947-70E740481C1C}">
                <a14:useLocalDpi xmlns:a14="http://schemas.microsoft.com/office/drawing/2010/main"/>
              </a:ext>
            </a:extLst>
          </a:blip>
          <a:srcRect/>
          <a:stretch>
            <a:fillRect/>
          </a:stretch>
        </p:blipFill>
        <p:spPr>
          <a:xfrm>
            <a:off x="1238988" y="1484784"/>
            <a:ext cx="3909076" cy="2872209"/>
          </a:xfrm>
        </p:spPr>
      </p:pic>
      <p:pic>
        <p:nvPicPr>
          <p:cNvPr id="641028" name="Picture 4" descr="FG14_22"/>
          <p:cNvPicPr>
            <a:picLocks noGrp="1" noChangeAspect="1" noChangeArrowheads="1"/>
          </p:cNvPicPr>
          <p:nvPr>
            <p:ph sz="half" idx="2"/>
          </p:nvPr>
        </p:nvPicPr>
        <p:blipFill>
          <a:blip r:embed="rId4" cstate="print">
            <a:lum bright="-6000"/>
            <a:extLst>
              <a:ext uri="{28A0092B-C50C-407E-A947-70E740481C1C}">
                <a14:useLocalDpi xmlns:a14="http://schemas.microsoft.com/office/drawing/2010/main"/>
              </a:ext>
            </a:extLst>
          </a:blip>
          <a:srcRect/>
          <a:stretch>
            <a:fillRect/>
          </a:stretch>
        </p:blipFill>
        <p:spPr>
          <a:xfrm>
            <a:off x="6189663" y="1600200"/>
            <a:ext cx="2127250" cy="2232025"/>
          </a:xfrm>
        </p:spPr>
      </p:pic>
      <p:sp>
        <p:nvSpPr>
          <p:cNvPr id="641029" name="Line 5"/>
          <p:cNvSpPr>
            <a:spLocks noChangeShapeType="1"/>
          </p:cNvSpPr>
          <p:nvPr/>
        </p:nvSpPr>
        <p:spPr bwMode="auto">
          <a:xfrm flipV="1">
            <a:off x="4368651" y="2743200"/>
            <a:ext cx="1787525" cy="628650"/>
          </a:xfrm>
          <a:prstGeom prst="line">
            <a:avLst/>
          </a:prstGeom>
          <a:noFill/>
          <a:ln w="28575">
            <a:solidFill>
              <a:srgbClr val="FF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41030" name="Rectangle 6"/>
          <p:cNvSpPr>
            <a:spLocks noChangeArrowheads="1"/>
          </p:cNvSpPr>
          <p:nvPr/>
        </p:nvSpPr>
        <p:spPr bwMode="auto">
          <a:xfrm>
            <a:off x="396875" y="4751810"/>
            <a:ext cx="8353425" cy="1915690"/>
          </a:xfrm>
          <a:prstGeom prst="rect">
            <a:avLst/>
          </a:prstGeom>
          <a:noFill/>
          <a:ln w="9525">
            <a:noFill/>
            <a:miter lim="800000"/>
            <a:headEnd/>
            <a:tailEnd/>
          </a:ln>
          <a:effectLst/>
        </p:spPr>
        <p:txBody>
          <a:bodyPr/>
          <a:lstStyle/>
          <a:p>
            <a:pPr marL="342900" indent="-342900">
              <a:spcBef>
                <a:spcPct val="20000"/>
              </a:spcBef>
              <a:buClr>
                <a:schemeClr val="tx2"/>
              </a:buClr>
              <a:buSzPct val="75000"/>
              <a:buFont typeface="Wingdings" pitchFamily="2" charset="2"/>
              <a:buChar char="n"/>
              <a:defRPr/>
            </a:pPr>
            <a:r>
              <a:rPr lang="en-US" altLang="zh-CN" sz="2000" dirty="0">
                <a:solidFill>
                  <a:schemeClr val="accent2">
                    <a:lumMod val="50000"/>
                  </a:schemeClr>
                </a:solidFill>
                <a:latin typeface="Arial" panose="020B0604020202020204" pitchFamily="34" charset="0"/>
                <a:ea typeface="+mj-ea"/>
                <a:cs typeface="Arial" panose="020B0604020202020204" pitchFamily="34" charset="0"/>
              </a:rPr>
              <a:t>Particles of 1-1000 nm size.</a:t>
            </a:r>
          </a:p>
          <a:p>
            <a:pPr marL="800100" lvl="1" indent="-342900">
              <a:spcBef>
                <a:spcPct val="20000"/>
              </a:spcBef>
              <a:buClr>
                <a:schemeClr val="folHlink"/>
              </a:buClr>
              <a:buSzPct val="60000"/>
              <a:buFont typeface="Wingdings" panose="05000000000000000000" pitchFamily="2" charset="2"/>
              <a:buChar char="l"/>
              <a:defRPr/>
            </a:pPr>
            <a:r>
              <a:rPr lang="en-US" altLang="zh-CN" sz="2000" i="1" dirty="0" err="1">
                <a:solidFill>
                  <a:schemeClr val="accent2">
                    <a:lumMod val="50000"/>
                  </a:schemeClr>
                </a:solidFill>
                <a:latin typeface="Arial" panose="020B0604020202020204" pitchFamily="34" charset="0"/>
                <a:ea typeface="+mj-ea"/>
                <a:cs typeface="Arial" panose="020B0604020202020204" pitchFamily="34" charset="0"/>
              </a:rPr>
              <a:t>Nanoparticles</a:t>
            </a:r>
            <a:r>
              <a:rPr lang="en-US" altLang="zh-CN" sz="2000" i="1" dirty="0">
                <a:solidFill>
                  <a:schemeClr val="accent2">
                    <a:lumMod val="50000"/>
                  </a:schemeClr>
                </a:solidFill>
                <a:latin typeface="Arial" panose="020B0604020202020204" pitchFamily="34" charset="0"/>
                <a:ea typeface="+mj-ea"/>
                <a:cs typeface="Arial" panose="020B0604020202020204" pitchFamily="34" charset="0"/>
              </a:rPr>
              <a:t> </a:t>
            </a:r>
            <a:r>
              <a:rPr lang="en-US" altLang="zh-CN" sz="2000" dirty="0">
                <a:solidFill>
                  <a:schemeClr val="accent2">
                    <a:lumMod val="50000"/>
                  </a:schemeClr>
                </a:solidFill>
                <a:latin typeface="Arial" panose="020B0604020202020204" pitchFamily="34" charset="0"/>
                <a:ea typeface="+mj-ea"/>
                <a:cs typeface="Arial" panose="020B0604020202020204" pitchFamily="34" charset="0"/>
              </a:rPr>
              <a:t>of various shapes: rods, discs, spheres.</a:t>
            </a:r>
          </a:p>
          <a:p>
            <a:pPr marL="800100" lvl="1" indent="-342900">
              <a:spcBef>
                <a:spcPct val="20000"/>
              </a:spcBef>
              <a:buClr>
                <a:schemeClr val="folHlink"/>
              </a:buClr>
              <a:buSzPct val="60000"/>
              <a:buFont typeface="Wingdings" panose="05000000000000000000" pitchFamily="2" charset="2"/>
              <a:buChar char="l"/>
              <a:defRPr/>
            </a:pPr>
            <a:r>
              <a:rPr lang="en-US" altLang="zh-CN" sz="2000" dirty="0">
                <a:solidFill>
                  <a:schemeClr val="accent2">
                    <a:lumMod val="50000"/>
                  </a:schemeClr>
                </a:solidFill>
                <a:latin typeface="Arial" panose="020B0604020202020204" pitchFamily="34" charset="0"/>
                <a:ea typeface="+mj-ea"/>
                <a:cs typeface="Arial" panose="020B0604020202020204" pitchFamily="34" charset="0"/>
              </a:rPr>
              <a:t>Particles can remain suspended indefinitely.</a:t>
            </a:r>
          </a:p>
          <a:p>
            <a:pPr marL="800100" lvl="1" indent="-342900">
              <a:spcBef>
                <a:spcPct val="20000"/>
              </a:spcBef>
              <a:buClr>
                <a:schemeClr val="folHlink"/>
              </a:buClr>
              <a:buSzPct val="60000"/>
              <a:buFont typeface="Wingdings" panose="05000000000000000000" pitchFamily="2" charset="2"/>
              <a:buChar char="l"/>
              <a:defRPr/>
            </a:pPr>
            <a:r>
              <a:rPr lang="en-US" altLang="zh-CN" sz="2000" dirty="0">
                <a:solidFill>
                  <a:schemeClr val="accent2">
                    <a:lumMod val="50000"/>
                  </a:schemeClr>
                </a:solidFill>
                <a:latin typeface="Arial" panose="020B0604020202020204" pitchFamily="34" charset="0"/>
                <a:ea typeface="+mj-ea"/>
                <a:cs typeface="Arial" panose="020B0604020202020204" pitchFamily="34" charset="0"/>
              </a:rPr>
              <a:t>Milk is colloidal.</a:t>
            </a:r>
          </a:p>
        </p:txBody>
      </p:sp>
      <p:sp>
        <p:nvSpPr>
          <p:cNvPr id="8" name="矩形 7"/>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45</a:t>
            </a:fld>
            <a:endParaRPr lang="en-US" altLang="zh-CN" sz="1400" dirty="0"/>
          </a:p>
        </p:txBody>
      </p:sp>
      <p:sp>
        <p:nvSpPr>
          <p:cNvPr id="9" name="矩形 8">
            <a:extLst>
              <a:ext uri="{FF2B5EF4-FFF2-40B4-BE49-F238E27FC236}">
                <a16:creationId xmlns:a16="http://schemas.microsoft.com/office/drawing/2014/main" id="{46BCA354-B875-484D-9A13-C9EC2379E73A}"/>
              </a:ext>
            </a:extLst>
          </p:cNvPr>
          <p:cNvSpPr/>
          <p:nvPr/>
        </p:nvSpPr>
        <p:spPr>
          <a:xfrm>
            <a:off x="3531535" y="116632"/>
            <a:ext cx="1832553" cy="698461"/>
          </a:xfrm>
          <a:prstGeom prst="rect">
            <a:avLst/>
          </a:prstGeom>
        </p:spPr>
        <p:txBody>
          <a:bodyPr wrap="none">
            <a:spAutoFit/>
          </a:bodyPr>
          <a:lstStyle/>
          <a:p>
            <a:pPr marL="457200" indent="-457200" eaLnBrk="0" hangingPunct="0">
              <a:lnSpc>
                <a:spcPct val="140000"/>
              </a:lnSpc>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胶体溶液</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3FB85BF8-7335-5F49-8F25-2C1BFD5238F2}"/>
              </a:ext>
            </a:extLst>
          </p:cNvPr>
          <p:cNvSpPr>
            <a:spLocks noGrp="1"/>
          </p:cNvSpPr>
          <p:nvPr>
            <p:ph type="ftr" sz="quarter" idx="10"/>
          </p:nvPr>
        </p:nvSpPr>
        <p:spPr/>
        <p:txBody>
          <a:bodyPr/>
          <a:lstStyle/>
          <a:p>
            <a:pPr>
              <a:defRPr/>
            </a:pPr>
            <a:fld id="{F1DC486F-0984-4F50-8590-69C2C6FFAA9B}" type="slidenum">
              <a:rPr lang="zh-CN" altLang="en-US" smtClean="0"/>
              <a:pPr>
                <a:defRPr/>
              </a:pPr>
              <a:t>46</a:t>
            </a:fld>
            <a:endParaRPr lang="en-US" altLang="zh-CN"/>
          </a:p>
        </p:txBody>
      </p:sp>
      <p:pic>
        <p:nvPicPr>
          <p:cNvPr id="3" name="Picture 4" descr="FG14_22">
            <a:extLst>
              <a:ext uri="{FF2B5EF4-FFF2-40B4-BE49-F238E27FC236}">
                <a16:creationId xmlns:a16="http://schemas.microsoft.com/office/drawing/2014/main" id="{40ABD87A-27CB-1B4B-BC08-7EFD75C2E066}"/>
              </a:ext>
            </a:extLst>
          </p:cNvPr>
          <p:cNvPicPr>
            <a:picLocks noChangeAspect="1" noChangeArrowheads="1"/>
          </p:cNvPicPr>
          <p:nvPr/>
        </p:nvPicPr>
        <p:blipFill>
          <a:blip r:embed="rId2" cstate="print">
            <a:lum bright="-6000"/>
            <a:extLst>
              <a:ext uri="{28A0092B-C50C-407E-A947-70E740481C1C}">
                <a14:useLocalDpi xmlns:a14="http://schemas.microsoft.com/office/drawing/2010/main"/>
              </a:ext>
            </a:extLst>
          </a:blip>
          <a:srcRect/>
          <a:stretch>
            <a:fillRect/>
          </a:stretch>
        </p:blipFill>
        <p:spPr>
          <a:xfrm>
            <a:off x="2627784" y="601336"/>
            <a:ext cx="3312368" cy="3475514"/>
          </a:xfrm>
          <a:prstGeom prst="rect">
            <a:avLst/>
          </a:prstGeom>
        </p:spPr>
      </p:pic>
      <p:sp>
        <p:nvSpPr>
          <p:cNvPr id="4" name="矩形 3">
            <a:extLst>
              <a:ext uri="{FF2B5EF4-FFF2-40B4-BE49-F238E27FC236}">
                <a16:creationId xmlns:a16="http://schemas.microsoft.com/office/drawing/2014/main" id="{C4F090A4-3890-D749-915F-D6721777D81D}"/>
              </a:ext>
            </a:extLst>
          </p:cNvPr>
          <p:cNvSpPr/>
          <p:nvPr/>
        </p:nvSpPr>
        <p:spPr>
          <a:xfrm>
            <a:off x="2594297" y="4370784"/>
            <a:ext cx="800219" cy="461665"/>
          </a:xfrm>
          <a:prstGeom prst="rect">
            <a:avLst/>
          </a:prstGeom>
        </p:spPr>
        <p:txBody>
          <a:bodyPr wrap="none">
            <a:spAutoFit/>
          </a:bodyPr>
          <a:lstStyle/>
          <a:p>
            <a:r>
              <a:rPr lang="zh-CN" altLang="en-US" b="0" dirty="0">
                <a:latin typeface="+mj-ea"/>
                <a:ea typeface="+mj-ea"/>
              </a:rPr>
              <a:t>胶核</a:t>
            </a:r>
          </a:p>
        </p:txBody>
      </p:sp>
      <p:sp>
        <p:nvSpPr>
          <p:cNvPr id="5" name="左大括号 4">
            <a:extLst>
              <a:ext uri="{FF2B5EF4-FFF2-40B4-BE49-F238E27FC236}">
                <a16:creationId xmlns:a16="http://schemas.microsoft.com/office/drawing/2014/main" id="{D100A8D9-7700-044B-A13D-556CECCA1C00}"/>
              </a:ext>
            </a:extLst>
          </p:cNvPr>
          <p:cNvSpPr/>
          <p:nvPr/>
        </p:nvSpPr>
        <p:spPr bwMode="auto">
          <a:xfrm rot="16200000">
            <a:off x="2782319" y="3945381"/>
            <a:ext cx="306610" cy="613494"/>
          </a:xfrm>
          <a:prstGeom prst="leftBrace">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矩形 6">
            <a:extLst>
              <a:ext uri="{FF2B5EF4-FFF2-40B4-BE49-F238E27FC236}">
                <a16:creationId xmlns:a16="http://schemas.microsoft.com/office/drawing/2014/main" id="{FB597750-0FA1-AC47-B07E-AF2C99CF8567}"/>
              </a:ext>
            </a:extLst>
          </p:cNvPr>
          <p:cNvSpPr/>
          <p:nvPr/>
        </p:nvSpPr>
        <p:spPr>
          <a:xfrm>
            <a:off x="3863180" y="6274023"/>
            <a:ext cx="800219" cy="461665"/>
          </a:xfrm>
          <a:prstGeom prst="rect">
            <a:avLst/>
          </a:prstGeom>
        </p:spPr>
        <p:txBody>
          <a:bodyPr wrap="none">
            <a:spAutoFit/>
          </a:bodyPr>
          <a:lstStyle/>
          <a:p>
            <a:r>
              <a:rPr lang="zh-CN" altLang="en-US" b="0" dirty="0">
                <a:latin typeface="+mj-ea"/>
                <a:ea typeface="+mj-ea"/>
              </a:rPr>
              <a:t>胶束</a:t>
            </a:r>
          </a:p>
        </p:txBody>
      </p:sp>
      <p:sp>
        <p:nvSpPr>
          <p:cNvPr id="8" name="左大括号 7">
            <a:extLst>
              <a:ext uri="{FF2B5EF4-FFF2-40B4-BE49-F238E27FC236}">
                <a16:creationId xmlns:a16="http://schemas.microsoft.com/office/drawing/2014/main" id="{988D5609-D3F0-664F-B76C-28A3A093E83E}"/>
              </a:ext>
            </a:extLst>
          </p:cNvPr>
          <p:cNvSpPr/>
          <p:nvPr/>
        </p:nvSpPr>
        <p:spPr bwMode="auto">
          <a:xfrm rot="16200000">
            <a:off x="3310380" y="4092291"/>
            <a:ext cx="476386" cy="1886109"/>
          </a:xfrm>
          <a:prstGeom prst="leftBrace">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a:extLst>
              <a:ext uri="{FF2B5EF4-FFF2-40B4-BE49-F238E27FC236}">
                <a16:creationId xmlns:a16="http://schemas.microsoft.com/office/drawing/2014/main" id="{D2EE74D3-265F-CE44-9BD3-159407072944}"/>
              </a:ext>
            </a:extLst>
          </p:cNvPr>
          <p:cNvSpPr/>
          <p:nvPr/>
        </p:nvSpPr>
        <p:spPr>
          <a:xfrm>
            <a:off x="3148463" y="5229200"/>
            <a:ext cx="800219" cy="461665"/>
          </a:xfrm>
          <a:prstGeom prst="rect">
            <a:avLst/>
          </a:prstGeom>
        </p:spPr>
        <p:txBody>
          <a:bodyPr wrap="none">
            <a:spAutoFit/>
          </a:bodyPr>
          <a:lstStyle/>
          <a:p>
            <a:r>
              <a:rPr lang="zh-CN" altLang="en-US" b="0" dirty="0">
                <a:latin typeface="+mj-ea"/>
                <a:ea typeface="+mj-ea"/>
              </a:rPr>
              <a:t>胶粒</a:t>
            </a:r>
          </a:p>
        </p:txBody>
      </p:sp>
      <p:sp>
        <p:nvSpPr>
          <p:cNvPr id="10" name="左大括号 9">
            <a:extLst>
              <a:ext uri="{FF2B5EF4-FFF2-40B4-BE49-F238E27FC236}">
                <a16:creationId xmlns:a16="http://schemas.microsoft.com/office/drawing/2014/main" id="{DAFE2083-ED8C-8A42-B6AD-E197CF25FB13}"/>
              </a:ext>
            </a:extLst>
          </p:cNvPr>
          <p:cNvSpPr/>
          <p:nvPr/>
        </p:nvSpPr>
        <p:spPr bwMode="auto">
          <a:xfrm rot="16200000">
            <a:off x="3951186" y="4368498"/>
            <a:ext cx="624209" cy="3353726"/>
          </a:xfrm>
          <a:prstGeom prst="leftBrace">
            <a:avLst/>
          </a:prstGeom>
          <a:noFill/>
          <a:ln w="19050" cap="flat" cmpd="sng" algn="ctr">
            <a:solidFill>
              <a:schemeClr val="accent2"/>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cxnSp>
        <p:nvCxnSpPr>
          <p:cNvPr id="12" name="直线箭头连接符 11">
            <a:extLst>
              <a:ext uri="{FF2B5EF4-FFF2-40B4-BE49-F238E27FC236}">
                <a16:creationId xmlns:a16="http://schemas.microsoft.com/office/drawing/2014/main" id="{ECD4F990-542C-9C49-A909-CEF50EC0A040}"/>
              </a:ext>
            </a:extLst>
          </p:cNvPr>
          <p:cNvCxnSpPr>
            <a:cxnSpLocks/>
          </p:cNvCxnSpPr>
          <p:nvPr/>
        </p:nvCxnSpPr>
        <p:spPr bwMode="auto">
          <a:xfrm>
            <a:off x="4491628" y="1340768"/>
            <a:ext cx="2168604" cy="576064"/>
          </a:xfrm>
          <a:prstGeom prst="straightConnector1">
            <a:avLst/>
          </a:prstGeom>
          <a:noFill/>
          <a:ln w="28575" cap="flat" cmpd="sng" algn="ctr">
            <a:solidFill>
              <a:srgbClr val="FF00FF"/>
            </a:solidFill>
            <a:prstDash val="solid"/>
            <a:round/>
            <a:headEnd type="none" w="med" len="med"/>
            <a:tailEnd type="triangle"/>
          </a:ln>
          <a:effectLst/>
        </p:spPr>
      </p:cxnSp>
      <p:sp>
        <p:nvSpPr>
          <p:cNvPr id="17" name="矩形 16">
            <a:extLst>
              <a:ext uri="{FF2B5EF4-FFF2-40B4-BE49-F238E27FC236}">
                <a16:creationId xmlns:a16="http://schemas.microsoft.com/office/drawing/2014/main" id="{EAD0DAE7-6883-7A40-A3EB-09FD6E8953B1}"/>
              </a:ext>
            </a:extLst>
          </p:cNvPr>
          <p:cNvSpPr/>
          <p:nvPr/>
        </p:nvSpPr>
        <p:spPr>
          <a:xfrm>
            <a:off x="6643449" y="1685999"/>
            <a:ext cx="1107996" cy="461665"/>
          </a:xfrm>
          <a:prstGeom prst="rect">
            <a:avLst/>
          </a:prstGeom>
        </p:spPr>
        <p:txBody>
          <a:bodyPr wrap="none">
            <a:spAutoFit/>
          </a:bodyPr>
          <a:lstStyle/>
          <a:p>
            <a:r>
              <a:rPr lang="zh-CN" altLang="en-US" b="0" dirty="0">
                <a:latin typeface="+mj-ea"/>
                <a:ea typeface="+mj-ea"/>
              </a:rPr>
              <a:t>吸附层</a:t>
            </a:r>
          </a:p>
        </p:txBody>
      </p:sp>
      <p:sp>
        <p:nvSpPr>
          <p:cNvPr id="18" name="矩形 17">
            <a:extLst>
              <a:ext uri="{FF2B5EF4-FFF2-40B4-BE49-F238E27FC236}">
                <a16:creationId xmlns:a16="http://schemas.microsoft.com/office/drawing/2014/main" id="{E4B8416B-D311-3448-B726-5E230EFCF55D}"/>
              </a:ext>
            </a:extLst>
          </p:cNvPr>
          <p:cNvSpPr/>
          <p:nvPr/>
        </p:nvSpPr>
        <p:spPr>
          <a:xfrm>
            <a:off x="7020272" y="2737520"/>
            <a:ext cx="1107996" cy="461665"/>
          </a:xfrm>
          <a:prstGeom prst="rect">
            <a:avLst/>
          </a:prstGeom>
        </p:spPr>
        <p:txBody>
          <a:bodyPr wrap="none">
            <a:spAutoFit/>
          </a:bodyPr>
          <a:lstStyle/>
          <a:p>
            <a:r>
              <a:rPr lang="zh-CN" altLang="en-US" b="0" dirty="0">
                <a:latin typeface="+mj-ea"/>
                <a:ea typeface="+mj-ea"/>
              </a:rPr>
              <a:t>扩散层</a:t>
            </a:r>
          </a:p>
        </p:txBody>
      </p:sp>
      <p:cxnSp>
        <p:nvCxnSpPr>
          <p:cNvPr id="19" name="直线箭头连接符 18">
            <a:extLst>
              <a:ext uri="{FF2B5EF4-FFF2-40B4-BE49-F238E27FC236}">
                <a16:creationId xmlns:a16="http://schemas.microsoft.com/office/drawing/2014/main" id="{E5FB7F59-88F0-3546-A3DB-BC6F85F50A65}"/>
              </a:ext>
            </a:extLst>
          </p:cNvPr>
          <p:cNvCxnSpPr>
            <a:cxnSpLocks/>
          </p:cNvCxnSpPr>
          <p:nvPr/>
        </p:nvCxnSpPr>
        <p:spPr bwMode="auto">
          <a:xfrm>
            <a:off x="5586514" y="2550096"/>
            <a:ext cx="1433758" cy="374848"/>
          </a:xfrm>
          <a:prstGeom prst="straightConnector1">
            <a:avLst/>
          </a:prstGeom>
          <a:noFill/>
          <a:ln w="28575" cap="flat" cmpd="sng" algn="ctr">
            <a:solidFill>
              <a:srgbClr val="FF00FF"/>
            </a:solidFill>
            <a:prstDash val="solid"/>
            <a:round/>
            <a:headEnd type="none" w="med" len="med"/>
            <a:tailEnd type="triangle"/>
          </a:ln>
          <a:effectLst/>
        </p:spPr>
      </p:cxnSp>
    </p:spTree>
    <p:extLst>
      <p:ext uri="{BB962C8B-B14F-4D97-AF65-F5344CB8AC3E}">
        <p14:creationId xmlns:p14="http://schemas.microsoft.com/office/powerpoint/2010/main" val="26255671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47</a:t>
            </a:fld>
            <a:endParaRPr lang="en-US" altLang="zh-CN"/>
          </a:p>
        </p:txBody>
      </p:sp>
      <p:sp>
        <p:nvSpPr>
          <p:cNvPr id="3" name="矩形 2"/>
          <p:cNvSpPr/>
          <p:nvPr/>
        </p:nvSpPr>
        <p:spPr>
          <a:xfrm>
            <a:off x="3347864" y="116632"/>
            <a:ext cx="2348720" cy="622671"/>
          </a:xfrm>
          <a:prstGeom prst="rect">
            <a:avLst/>
          </a:prstGeom>
        </p:spPr>
        <p:txBody>
          <a:bodyPr wrap="none">
            <a:spAutoFit/>
          </a:bodyPr>
          <a:lstStyle/>
          <a:p>
            <a:pPr marL="457200" indent="-457200" eaLnBrk="0" hangingPunct="0">
              <a:lnSpc>
                <a:spcPct val="140000"/>
              </a:lnSpc>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常见胶体溶液</a:t>
            </a:r>
          </a:p>
        </p:txBody>
      </p:sp>
      <p:sp>
        <p:nvSpPr>
          <p:cNvPr id="4" name="矩形 3"/>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Text Box 4"/>
          <p:cNvSpPr txBox="1">
            <a:spLocks noChangeArrowheads="1"/>
          </p:cNvSpPr>
          <p:nvPr/>
        </p:nvSpPr>
        <p:spPr bwMode="auto">
          <a:xfrm>
            <a:off x="1043608" y="1340838"/>
            <a:ext cx="6696744" cy="934679"/>
          </a:xfrm>
          <a:prstGeom prst="rect">
            <a:avLst/>
          </a:prstGeom>
          <a:noFill/>
          <a:ln w="9525" cmpd="sng">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ts val="0"/>
              </a:spcBef>
            </a:pPr>
            <a:r>
              <a:rPr lang="zh-CN" altLang="zh-CN" sz="2400" b="0" dirty="0">
                <a:latin typeface="Arial" panose="020B0604020202020204" pitchFamily="34" charset="0"/>
                <a:ea typeface="+mj-ea"/>
                <a:cs typeface="Arial" panose="020B0604020202020204" pitchFamily="34" charset="0"/>
              </a:rPr>
              <a:t>Fe(OH)</a:t>
            </a:r>
            <a:r>
              <a:rPr lang="zh-CN" altLang="zh-CN" sz="2400" b="0" baseline="-25000" dirty="0">
                <a:latin typeface="Arial" panose="020B0604020202020204" pitchFamily="34" charset="0"/>
                <a:ea typeface="+mj-ea"/>
                <a:cs typeface="Arial" panose="020B0604020202020204" pitchFamily="34" charset="0"/>
              </a:rPr>
              <a:t>3</a:t>
            </a:r>
            <a:r>
              <a:rPr lang="zh-CN" altLang="zh-CN" sz="2400" b="0" dirty="0">
                <a:latin typeface="Arial" panose="020B0604020202020204" pitchFamily="34" charset="0"/>
                <a:ea typeface="+mj-ea"/>
                <a:cs typeface="Arial" panose="020B0604020202020204" pitchFamily="34" charset="0"/>
              </a:rPr>
              <a:t>胶体、Al(OH)</a:t>
            </a:r>
            <a:r>
              <a:rPr lang="zh-CN" altLang="zh-CN" sz="2400" b="0" baseline="-25000" dirty="0">
                <a:latin typeface="Arial" panose="020B0604020202020204" pitchFamily="34" charset="0"/>
                <a:ea typeface="+mj-ea"/>
                <a:cs typeface="Arial" panose="020B0604020202020204" pitchFamily="34" charset="0"/>
              </a:rPr>
              <a:t>3</a:t>
            </a:r>
            <a:r>
              <a:rPr lang="zh-CN" altLang="zh-CN" sz="2400" b="0" dirty="0">
                <a:latin typeface="Arial" panose="020B0604020202020204" pitchFamily="34" charset="0"/>
                <a:ea typeface="+mj-ea"/>
                <a:cs typeface="Arial" panose="020B0604020202020204" pitchFamily="34" charset="0"/>
              </a:rPr>
              <a:t>胶体、硅酸胶体、淀粉胶体、蛋白质、血液、豆浆、墨水、涂料。 </a:t>
            </a:r>
          </a:p>
        </p:txBody>
      </p:sp>
      <p:sp>
        <p:nvSpPr>
          <p:cNvPr id="7" name="Rectangle 6"/>
          <p:cNvSpPr>
            <a:spLocks noChangeArrowheads="1"/>
          </p:cNvSpPr>
          <p:nvPr/>
        </p:nvSpPr>
        <p:spPr bwMode="auto">
          <a:xfrm>
            <a:off x="1764743" y="4767535"/>
            <a:ext cx="194316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zh-CN" b="1" dirty="0">
                <a:latin typeface="Arial" panose="020B0604020202020204" pitchFamily="34" charset="0"/>
                <a:ea typeface="+mj-ea"/>
                <a:cs typeface="Arial" panose="020B0604020202020204" pitchFamily="34" charset="0"/>
              </a:rPr>
              <a:t>Fe(OH)</a:t>
            </a:r>
            <a:r>
              <a:rPr lang="zh-CN" altLang="zh-CN" b="1" baseline="-25000" dirty="0">
                <a:latin typeface="Arial" panose="020B0604020202020204" pitchFamily="34" charset="0"/>
                <a:ea typeface="+mj-ea"/>
                <a:cs typeface="Arial" panose="020B0604020202020204" pitchFamily="34" charset="0"/>
              </a:rPr>
              <a:t>3</a:t>
            </a:r>
            <a:r>
              <a:rPr lang="zh-CN" altLang="zh-CN" b="1" dirty="0">
                <a:latin typeface="Arial" panose="020B0604020202020204" pitchFamily="34" charset="0"/>
                <a:ea typeface="+mj-ea"/>
                <a:cs typeface="Arial" panose="020B0604020202020204" pitchFamily="34" charset="0"/>
              </a:rPr>
              <a:t>胶体</a:t>
            </a:r>
          </a:p>
        </p:txBody>
      </p:sp>
      <p:sp>
        <p:nvSpPr>
          <p:cNvPr id="9" name="Text Box 8"/>
          <p:cNvSpPr txBox="1">
            <a:spLocks noChangeArrowheads="1"/>
          </p:cNvSpPr>
          <p:nvPr/>
        </p:nvSpPr>
        <p:spPr bwMode="auto">
          <a:xfrm>
            <a:off x="5867177" y="4772000"/>
            <a:ext cx="10810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zh-CN" sz="2400" b="1" dirty="0">
                <a:latin typeface="+mj-ea"/>
                <a:ea typeface="+mj-ea"/>
              </a:rPr>
              <a:t>豆浆</a:t>
            </a:r>
          </a:p>
        </p:txBody>
      </p:sp>
      <p:pic>
        <p:nvPicPr>
          <p:cNvPr id="14643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99147" y="2708919"/>
            <a:ext cx="2244761" cy="19730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6435" name="Picture 3"/>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19261" y="2755923"/>
            <a:ext cx="2577075" cy="19328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777438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48</a:t>
            </a:fld>
            <a:endParaRPr lang="en-US" altLang="zh-CN"/>
          </a:p>
        </p:txBody>
      </p:sp>
      <p:sp>
        <p:nvSpPr>
          <p:cNvPr id="28" name="Rectangle 47"/>
          <p:cNvSpPr txBox="1">
            <a:spLocks noChangeArrowheads="1"/>
          </p:cNvSpPr>
          <p:nvPr/>
        </p:nvSpPr>
        <p:spPr>
          <a:xfrm>
            <a:off x="1547664" y="222920"/>
            <a:ext cx="6203032" cy="685800"/>
          </a:xfrm>
          <a:prstGeom prst="rect">
            <a:avLst/>
          </a:prstGeom>
        </p:spPr>
        <p:txBody>
          <a:bodyPr/>
          <a:lst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6pPr>
            <a:lvl7pPr marL="9144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7pPr>
            <a:lvl8pPr marL="13716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8pPr>
            <a:lvl9pPr marL="18288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9pPr>
          </a:lstStyle>
          <a:p>
            <a:r>
              <a:rPr lang="zh-CN" altLang="en-US" sz="3200" b="0" kern="0" dirty="0">
                <a:solidFill>
                  <a:schemeClr val="accent2">
                    <a:lumMod val="50000"/>
                  </a:schemeClr>
                </a:solidFill>
                <a:latin typeface="+mj-ea"/>
              </a:rPr>
              <a:t>不同分散系的比较 </a:t>
            </a:r>
          </a:p>
        </p:txBody>
      </p:sp>
      <p:sp>
        <p:nvSpPr>
          <p:cNvPr id="29" name="Rectangle 2"/>
          <p:cNvSpPr>
            <a:spLocks noChangeArrowheads="1"/>
          </p:cNvSpPr>
          <p:nvPr/>
        </p:nvSpPr>
        <p:spPr bwMode="auto">
          <a:xfrm>
            <a:off x="7696200" y="1508125"/>
            <a:ext cx="13716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en-US" altLang="zh-CN" sz="2000" b="1" dirty="0">
                <a:solidFill>
                  <a:srgbClr val="F20E24"/>
                </a:solidFill>
                <a:latin typeface="+mn-lt"/>
                <a:ea typeface="黑体" charset="-122"/>
              </a:rPr>
              <a:t>1nm</a:t>
            </a:r>
            <a:r>
              <a:rPr kumimoji="1" lang="zh-CN" altLang="en-US" sz="2000" b="1" dirty="0">
                <a:solidFill>
                  <a:srgbClr val="F20E24"/>
                </a:solidFill>
                <a:latin typeface="+mn-lt"/>
                <a:ea typeface="黑体" charset="-122"/>
              </a:rPr>
              <a:t> </a:t>
            </a:r>
            <a:r>
              <a:rPr kumimoji="1" lang="en-US" altLang="zh-CN" sz="2000" b="1" dirty="0">
                <a:solidFill>
                  <a:srgbClr val="F20E24"/>
                </a:solidFill>
                <a:latin typeface="+mn-lt"/>
                <a:ea typeface="黑体" charset="-122"/>
              </a:rPr>
              <a:t>—1000 nm</a:t>
            </a:r>
          </a:p>
        </p:txBody>
      </p:sp>
      <p:sp>
        <p:nvSpPr>
          <p:cNvPr id="30" name="Rectangle 3"/>
          <p:cNvSpPr>
            <a:spLocks noChangeArrowheads="1"/>
          </p:cNvSpPr>
          <p:nvPr/>
        </p:nvSpPr>
        <p:spPr bwMode="auto">
          <a:xfrm>
            <a:off x="5791200" y="1508125"/>
            <a:ext cx="19050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en-US" altLang="zh-CN" sz="2000" b="1" dirty="0">
                <a:solidFill>
                  <a:srgbClr val="171CE9"/>
                </a:solidFill>
                <a:latin typeface="+mn-lt"/>
                <a:ea typeface="黑体" charset="-122"/>
              </a:rPr>
              <a:t>&gt;1000 nm</a:t>
            </a:r>
          </a:p>
        </p:txBody>
      </p:sp>
      <p:sp>
        <p:nvSpPr>
          <p:cNvPr id="31" name="Rectangle 4"/>
          <p:cNvSpPr>
            <a:spLocks noChangeArrowheads="1"/>
          </p:cNvSpPr>
          <p:nvPr/>
        </p:nvSpPr>
        <p:spPr bwMode="auto">
          <a:xfrm>
            <a:off x="3886200" y="1508125"/>
            <a:ext cx="19050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en-US" altLang="zh-CN" sz="2000" b="1" dirty="0">
                <a:solidFill>
                  <a:srgbClr val="171CE9"/>
                </a:solidFill>
                <a:latin typeface="+mn-lt"/>
                <a:ea typeface="黑体" charset="-122"/>
              </a:rPr>
              <a:t>&gt;1000 nm</a:t>
            </a:r>
          </a:p>
        </p:txBody>
      </p:sp>
      <p:sp>
        <p:nvSpPr>
          <p:cNvPr id="32" name="Rectangle 5"/>
          <p:cNvSpPr>
            <a:spLocks noChangeArrowheads="1"/>
          </p:cNvSpPr>
          <p:nvPr/>
        </p:nvSpPr>
        <p:spPr bwMode="auto">
          <a:xfrm>
            <a:off x="1905000" y="1508125"/>
            <a:ext cx="1981200" cy="944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en-US" altLang="zh-CN" sz="2000" b="1" dirty="0">
                <a:solidFill>
                  <a:srgbClr val="171CE9"/>
                </a:solidFill>
                <a:latin typeface="+mn-lt"/>
                <a:ea typeface="黑体" charset="-122"/>
              </a:rPr>
              <a:t>&lt;1nm</a:t>
            </a:r>
          </a:p>
        </p:txBody>
      </p:sp>
      <p:sp>
        <p:nvSpPr>
          <p:cNvPr id="33" name="Rectangle 6"/>
          <p:cNvSpPr>
            <a:spLocks noChangeArrowheads="1"/>
          </p:cNvSpPr>
          <p:nvPr/>
        </p:nvSpPr>
        <p:spPr bwMode="auto">
          <a:xfrm>
            <a:off x="7620000" y="3447822"/>
            <a:ext cx="1447800"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F20E24"/>
                </a:solidFill>
                <a:latin typeface="+mn-lt"/>
                <a:ea typeface="黑体" charset="-122"/>
              </a:rPr>
              <a:t>均一、透明较稳定</a:t>
            </a:r>
          </a:p>
        </p:txBody>
      </p:sp>
      <p:sp>
        <p:nvSpPr>
          <p:cNvPr id="34" name="Rectangle 7"/>
          <p:cNvSpPr>
            <a:spLocks noChangeArrowheads="1"/>
          </p:cNvSpPr>
          <p:nvPr/>
        </p:nvSpPr>
        <p:spPr bwMode="auto">
          <a:xfrm>
            <a:off x="5709789" y="3540192"/>
            <a:ext cx="1905000"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dirty="0">
                <a:solidFill>
                  <a:srgbClr val="171CE9"/>
                </a:solidFill>
                <a:latin typeface="+mn-lt"/>
                <a:ea typeface="黑体" charset="-122"/>
              </a:rPr>
              <a:t>不均一、</a:t>
            </a:r>
            <a:endParaRPr kumimoji="1" lang="en-US" altLang="zh-CN" sz="2000" b="1" dirty="0">
              <a:solidFill>
                <a:srgbClr val="171CE9"/>
              </a:solidFill>
              <a:latin typeface="+mn-lt"/>
              <a:ea typeface="黑体" charset="-122"/>
            </a:endParaRPr>
          </a:p>
          <a:p>
            <a:pPr algn="ctr" eaLnBrk="1" hangingPunct="1"/>
            <a:r>
              <a:rPr kumimoji="1" lang="zh-CN" altLang="en-US" sz="2000" b="1" dirty="0">
                <a:solidFill>
                  <a:srgbClr val="171CE9"/>
                </a:solidFill>
                <a:latin typeface="+mn-lt"/>
                <a:ea typeface="黑体" charset="-122"/>
              </a:rPr>
              <a:t>不稳定</a:t>
            </a:r>
          </a:p>
        </p:txBody>
      </p:sp>
      <p:sp>
        <p:nvSpPr>
          <p:cNvPr id="35" name="Rectangle 8"/>
          <p:cNvSpPr>
            <a:spLocks noChangeArrowheads="1"/>
          </p:cNvSpPr>
          <p:nvPr/>
        </p:nvSpPr>
        <p:spPr bwMode="auto">
          <a:xfrm>
            <a:off x="3792792" y="3484533"/>
            <a:ext cx="1905000" cy="793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dirty="0">
                <a:solidFill>
                  <a:srgbClr val="171CE9"/>
                </a:solidFill>
                <a:latin typeface="+mn-lt"/>
                <a:ea typeface="黑体" charset="-122"/>
              </a:rPr>
              <a:t>不均一、</a:t>
            </a:r>
            <a:endParaRPr kumimoji="1" lang="en-US" altLang="zh-CN" sz="2000" b="1" dirty="0">
              <a:solidFill>
                <a:srgbClr val="171CE9"/>
              </a:solidFill>
              <a:latin typeface="+mn-lt"/>
              <a:ea typeface="黑体" charset="-122"/>
            </a:endParaRPr>
          </a:p>
          <a:p>
            <a:pPr algn="ctr" eaLnBrk="1" hangingPunct="1"/>
            <a:r>
              <a:rPr kumimoji="1" lang="zh-CN" altLang="en-US" sz="2000" b="1" dirty="0">
                <a:solidFill>
                  <a:srgbClr val="171CE9"/>
                </a:solidFill>
                <a:latin typeface="+mn-lt"/>
                <a:ea typeface="黑体" charset="-122"/>
              </a:rPr>
              <a:t>不稳定</a:t>
            </a:r>
          </a:p>
        </p:txBody>
      </p:sp>
      <p:sp>
        <p:nvSpPr>
          <p:cNvPr id="36" name="Rectangle 9"/>
          <p:cNvSpPr>
            <a:spLocks noChangeArrowheads="1"/>
          </p:cNvSpPr>
          <p:nvPr/>
        </p:nvSpPr>
        <p:spPr bwMode="auto">
          <a:xfrm>
            <a:off x="2051720" y="3523973"/>
            <a:ext cx="1828800" cy="717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dirty="0">
                <a:solidFill>
                  <a:srgbClr val="171CE9"/>
                </a:solidFill>
                <a:latin typeface="+mn-lt"/>
                <a:ea typeface="黑体" charset="-122"/>
              </a:rPr>
              <a:t>均一、透明、稳定</a:t>
            </a:r>
          </a:p>
        </p:txBody>
      </p:sp>
      <p:sp>
        <p:nvSpPr>
          <p:cNvPr id="37" name="Rectangle 10"/>
          <p:cNvSpPr>
            <a:spLocks noChangeArrowheads="1"/>
          </p:cNvSpPr>
          <p:nvPr/>
        </p:nvSpPr>
        <p:spPr bwMode="auto">
          <a:xfrm>
            <a:off x="7696200" y="5286375"/>
            <a:ext cx="14478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F20E24"/>
                </a:solidFill>
                <a:latin typeface="+mn-lt"/>
                <a:ea typeface="黑体" charset="-122"/>
              </a:rPr>
              <a:t>不能</a:t>
            </a:r>
          </a:p>
        </p:txBody>
      </p:sp>
      <p:sp>
        <p:nvSpPr>
          <p:cNvPr id="38" name="Rectangle 11"/>
          <p:cNvSpPr>
            <a:spLocks noChangeArrowheads="1"/>
          </p:cNvSpPr>
          <p:nvPr/>
        </p:nvSpPr>
        <p:spPr bwMode="auto">
          <a:xfrm>
            <a:off x="5943600" y="5410200"/>
            <a:ext cx="1600200"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171CE9"/>
                </a:solidFill>
                <a:latin typeface="+mn-lt"/>
                <a:ea typeface="黑体" charset="-122"/>
              </a:rPr>
              <a:t>不能</a:t>
            </a:r>
          </a:p>
        </p:txBody>
      </p:sp>
      <p:sp>
        <p:nvSpPr>
          <p:cNvPr id="39" name="Rectangle 12"/>
          <p:cNvSpPr>
            <a:spLocks noChangeArrowheads="1"/>
          </p:cNvSpPr>
          <p:nvPr/>
        </p:nvSpPr>
        <p:spPr bwMode="auto">
          <a:xfrm>
            <a:off x="3886200" y="5286375"/>
            <a:ext cx="1905000"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171CE9"/>
                </a:solidFill>
                <a:latin typeface="+mn-lt"/>
                <a:ea typeface="黑体" charset="-122"/>
              </a:rPr>
              <a:t>不能</a:t>
            </a:r>
          </a:p>
        </p:txBody>
      </p:sp>
      <p:sp>
        <p:nvSpPr>
          <p:cNvPr id="40" name="Rectangle 13"/>
          <p:cNvSpPr>
            <a:spLocks noChangeArrowheads="1"/>
          </p:cNvSpPr>
          <p:nvPr/>
        </p:nvSpPr>
        <p:spPr bwMode="auto">
          <a:xfrm>
            <a:off x="1905000" y="5286375"/>
            <a:ext cx="19812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171CE9"/>
                </a:solidFill>
                <a:latin typeface="+mn-lt"/>
                <a:ea typeface="黑体" charset="-122"/>
              </a:rPr>
              <a:t>能</a:t>
            </a:r>
          </a:p>
        </p:txBody>
      </p:sp>
      <p:sp>
        <p:nvSpPr>
          <p:cNvPr id="41" name="Rectangle 14"/>
          <p:cNvSpPr>
            <a:spLocks noChangeArrowheads="1"/>
          </p:cNvSpPr>
          <p:nvPr/>
        </p:nvSpPr>
        <p:spPr bwMode="auto">
          <a:xfrm>
            <a:off x="7660559" y="4385448"/>
            <a:ext cx="1371600" cy="72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F20E24"/>
                </a:solidFill>
                <a:latin typeface="+mn-lt"/>
                <a:ea typeface="黑体" charset="-122"/>
              </a:rPr>
              <a:t>能</a:t>
            </a:r>
          </a:p>
        </p:txBody>
      </p:sp>
      <p:sp>
        <p:nvSpPr>
          <p:cNvPr id="42" name="Rectangle 15"/>
          <p:cNvSpPr>
            <a:spLocks noChangeArrowheads="1"/>
          </p:cNvSpPr>
          <p:nvPr/>
        </p:nvSpPr>
        <p:spPr bwMode="auto">
          <a:xfrm>
            <a:off x="5796736" y="4478640"/>
            <a:ext cx="1905000" cy="611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171CE9"/>
                </a:solidFill>
                <a:latin typeface="+mn-lt"/>
                <a:ea typeface="黑体" charset="-122"/>
              </a:rPr>
              <a:t>不能</a:t>
            </a:r>
          </a:p>
        </p:txBody>
      </p:sp>
      <p:sp>
        <p:nvSpPr>
          <p:cNvPr id="43" name="Rectangle 16"/>
          <p:cNvSpPr>
            <a:spLocks noChangeArrowheads="1"/>
          </p:cNvSpPr>
          <p:nvPr/>
        </p:nvSpPr>
        <p:spPr bwMode="auto">
          <a:xfrm>
            <a:off x="3846421" y="4460186"/>
            <a:ext cx="1905000" cy="687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171CE9"/>
                </a:solidFill>
                <a:latin typeface="+mn-lt"/>
                <a:ea typeface="黑体" charset="-122"/>
              </a:rPr>
              <a:t>不能</a:t>
            </a:r>
          </a:p>
        </p:txBody>
      </p:sp>
      <p:sp>
        <p:nvSpPr>
          <p:cNvPr id="44" name="Rectangle 17"/>
          <p:cNvSpPr>
            <a:spLocks noChangeArrowheads="1"/>
          </p:cNvSpPr>
          <p:nvPr/>
        </p:nvSpPr>
        <p:spPr bwMode="auto">
          <a:xfrm>
            <a:off x="2109388" y="4409520"/>
            <a:ext cx="1512838" cy="7628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171CE9"/>
                </a:solidFill>
                <a:latin typeface="+mn-lt"/>
                <a:ea typeface="黑体" charset="-122"/>
              </a:rPr>
              <a:t>能</a:t>
            </a:r>
          </a:p>
        </p:txBody>
      </p:sp>
      <p:sp>
        <p:nvSpPr>
          <p:cNvPr id="45" name="Rectangle 18"/>
          <p:cNvSpPr>
            <a:spLocks noChangeArrowheads="1"/>
          </p:cNvSpPr>
          <p:nvPr/>
        </p:nvSpPr>
        <p:spPr bwMode="auto">
          <a:xfrm>
            <a:off x="7658100" y="2613270"/>
            <a:ext cx="1485900" cy="823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F20E24"/>
                </a:solidFill>
                <a:latin typeface="+mn-lt"/>
                <a:ea typeface="黑体" charset="-122"/>
              </a:rPr>
              <a:t>分子集合体或大分子</a:t>
            </a:r>
          </a:p>
        </p:txBody>
      </p:sp>
      <p:sp>
        <p:nvSpPr>
          <p:cNvPr id="46" name="Rectangle 19"/>
          <p:cNvSpPr>
            <a:spLocks noChangeArrowheads="1"/>
          </p:cNvSpPr>
          <p:nvPr/>
        </p:nvSpPr>
        <p:spPr bwMode="auto">
          <a:xfrm>
            <a:off x="5732036" y="2646909"/>
            <a:ext cx="1905000" cy="747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dirty="0">
                <a:solidFill>
                  <a:srgbClr val="171CE9"/>
                </a:solidFill>
                <a:latin typeface="+mn-lt"/>
                <a:ea typeface="黑体" charset="-122"/>
              </a:rPr>
              <a:t>很多分子</a:t>
            </a:r>
            <a:endParaRPr kumimoji="1" lang="en-US" altLang="zh-CN" sz="2000" b="1" dirty="0">
              <a:solidFill>
                <a:srgbClr val="171CE9"/>
              </a:solidFill>
              <a:latin typeface="+mn-lt"/>
              <a:ea typeface="黑体" charset="-122"/>
            </a:endParaRPr>
          </a:p>
          <a:p>
            <a:pPr algn="ctr" eaLnBrk="1" hangingPunct="1"/>
            <a:r>
              <a:rPr kumimoji="1" lang="zh-CN" altLang="en-US" sz="2000" b="1" dirty="0">
                <a:solidFill>
                  <a:srgbClr val="171CE9"/>
                </a:solidFill>
                <a:latin typeface="+mn-lt"/>
                <a:ea typeface="黑体" charset="-122"/>
              </a:rPr>
              <a:t>集合体</a:t>
            </a:r>
          </a:p>
        </p:txBody>
      </p:sp>
      <p:sp>
        <p:nvSpPr>
          <p:cNvPr id="47" name="Rectangle 20"/>
          <p:cNvSpPr>
            <a:spLocks noChangeArrowheads="1"/>
          </p:cNvSpPr>
          <p:nvPr/>
        </p:nvSpPr>
        <p:spPr bwMode="auto">
          <a:xfrm>
            <a:off x="3877596" y="2545309"/>
            <a:ext cx="1905000" cy="90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171CE9"/>
                </a:solidFill>
                <a:latin typeface="+mn-lt"/>
                <a:ea typeface="黑体" charset="-122"/>
              </a:rPr>
              <a:t>很多分子</a:t>
            </a:r>
            <a:endParaRPr kumimoji="1" lang="en-US" altLang="zh-CN" sz="2000" b="1" dirty="0">
              <a:solidFill>
                <a:srgbClr val="171CE9"/>
              </a:solidFill>
              <a:latin typeface="+mn-lt"/>
              <a:ea typeface="黑体" charset="-122"/>
            </a:endParaRPr>
          </a:p>
          <a:p>
            <a:pPr algn="ctr" eaLnBrk="1" hangingPunct="1"/>
            <a:r>
              <a:rPr kumimoji="1" lang="zh-CN" altLang="en-US" sz="2000" b="1" dirty="0">
                <a:solidFill>
                  <a:srgbClr val="171CE9"/>
                </a:solidFill>
                <a:latin typeface="+mn-lt"/>
                <a:ea typeface="黑体" charset="-122"/>
              </a:rPr>
              <a:t>集合体</a:t>
            </a:r>
          </a:p>
        </p:txBody>
      </p:sp>
      <p:sp>
        <p:nvSpPr>
          <p:cNvPr id="48" name="Rectangle 21"/>
          <p:cNvSpPr>
            <a:spLocks noChangeArrowheads="1"/>
          </p:cNvSpPr>
          <p:nvPr/>
        </p:nvSpPr>
        <p:spPr bwMode="auto">
          <a:xfrm>
            <a:off x="1905000" y="2452688"/>
            <a:ext cx="1981200" cy="94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1">
                <a:solidFill>
                  <a:srgbClr val="171CE9"/>
                </a:solidFill>
                <a:latin typeface="+mn-lt"/>
                <a:ea typeface="黑体" charset="-122"/>
              </a:rPr>
              <a:t>小分子、离子</a:t>
            </a:r>
          </a:p>
        </p:txBody>
      </p:sp>
      <p:grpSp>
        <p:nvGrpSpPr>
          <p:cNvPr id="49" name="Group 22"/>
          <p:cNvGrpSpPr>
            <a:grpSpLocks/>
          </p:cNvGrpSpPr>
          <p:nvPr/>
        </p:nvGrpSpPr>
        <p:grpSpPr bwMode="auto">
          <a:xfrm>
            <a:off x="107504" y="1194048"/>
            <a:ext cx="8964488" cy="4971256"/>
            <a:chOff x="96" y="624"/>
            <a:chExt cx="5616" cy="3335"/>
          </a:xfrm>
        </p:grpSpPr>
        <p:sp>
          <p:nvSpPr>
            <p:cNvPr id="50" name="Rectangle 23"/>
            <p:cNvSpPr>
              <a:spLocks noChangeArrowheads="1"/>
            </p:cNvSpPr>
            <p:nvPr/>
          </p:nvSpPr>
          <p:spPr bwMode="auto">
            <a:xfrm>
              <a:off x="96" y="950"/>
              <a:ext cx="1248" cy="595"/>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eaLnBrk="1" hangingPunct="1"/>
              <a:r>
                <a:rPr kumimoji="1" lang="zh-CN" altLang="en-US" sz="2000" b="0">
                  <a:latin typeface="+mn-lt"/>
                </a:rPr>
                <a:t>分散质微粒直径</a:t>
              </a:r>
            </a:p>
          </p:txBody>
        </p:sp>
        <p:sp>
          <p:nvSpPr>
            <p:cNvPr id="51" name="Rectangle 24"/>
            <p:cNvSpPr>
              <a:spLocks noChangeArrowheads="1"/>
            </p:cNvSpPr>
            <p:nvPr/>
          </p:nvSpPr>
          <p:spPr bwMode="auto">
            <a:xfrm>
              <a:off x="96" y="2140"/>
              <a:ext cx="1248" cy="595"/>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eaLnBrk="1" hangingPunct="1"/>
              <a:r>
                <a:rPr kumimoji="1" lang="zh-CN" altLang="en-US" sz="2000" b="0">
                  <a:latin typeface="+mn-lt"/>
                </a:rPr>
                <a:t>外观特征稳定性</a:t>
              </a:r>
            </a:p>
          </p:txBody>
        </p:sp>
        <p:sp>
          <p:nvSpPr>
            <p:cNvPr id="52" name="Rectangle 25"/>
            <p:cNvSpPr>
              <a:spLocks noChangeArrowheads="1"/>
            </p:cNvSpPr>
            <p:nvPr/>
          </p:nvSpPr>
          <p:spPr bwMode="auto">
            <a:xfrm>
              <a:off x="96" y="3330"/>
              <a:ext cx="1248" cy="629"/>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0">
                  <a:latin typeface="+mn-lt"/>
                </a:rPr>
                <a:t>能否透过半透膜</a:t>
              </a:r>
            </a:p>
          </p:txBody>
        </p:sp>
        <p:sp>
          <p:nvSpPr>
            <p:cNvPr id="53" name="Rectangle 26"/>
            <p:cNvSpPr>
              <a:spLocks noChangeArrowheads="1"/>
            </p:cNvSpPr>
            <p:nvPr/>
          </p:nvSpPr>
          <p:spPr bwMode="auto">
            <a:xfrm>
              <a:off x="96" y="2735"/>
              <a:ext cx="1248" cy="595"/>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eaLnBrk="1" hangingPunct="1"/>
              <a:r>
                <a:rPr kumimoji="1" lang="zh-CN" altLang="en-US" sz="2000" b="0">
                  <a:latin typeface="+mn-lt"/>
                </a:rPr>
                <a:t>能否透过滤纸</a:t>
              </a:r>
            </a:p>
          </p:txBody>
        </p:sp>
        <p:sp>
          <p:nvSpPr>
            <p:cNvPr id="54" name="Rectangle 27"/>
            <p:cNvSpPr>
              <a:spLocks noChangeArrowheads="1"/>
            </p:cNvSpPr>
            <p:nvPr/>
          </p:nvSpPr>
          <p:spPr bwMode="auto">
            <a:xfrm>
              <a:off x="96" y="1545"/>
              <a:ext cx="1248" cy="595"/>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eaLnBrk="1" hangingPunct="1"/>
              <a:r>
                <a:rPr kumimoji="1" lang="zh-CN" altLang="en-US" sz="2000" b="0">
                  <a:latin typeface="+mn-lt"/>
                </a:rPr>
                <a:t>分散质微粒组成</a:t>
              </a:r>
            </a:p>
          </p:txBody>
        </p:sp>
        <p:sp>
          <p:nvSpPr>
            <p:cNvPr id="55" name="Rectangle 28"/>
            <p:cNvSpPr>
              <a:spLocks noChangeArrowheads="1"/>
            </p:cNvSpPr>
            <p:nvPr/>
          </p:nvSpPr>
          <p:spPr bwMode="auto">
            <a:xfrm>
              <a:off x="4848" y="624"/>
              <a:ext cx="864" cy="326"/>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0">
                  <a:latin typeface="+mn-lt"/>
                  <a:ea typeface="楷体_GB2312" charset="0"/>
                </a:rPr>
                <a:t>胶体</a:t>
              </a:r>
            </a:p>
          </p:txBody>
        </p:sp>
        <p:sp>
          <p:nvSpPr>
            <p:cNvPr id="56" name="Rectangle 29"/>
            <p:cNvSpPr>
              <a:spLocks noChangeArrowheads="1"/>
            </p:cNvSpPr>
            <p:nvPr/>
          </p:nvSpPr>
          <p:spPr bwMode="auto">
            <a:xfrm>
              <a:off x="3648" y="624"/>
              <a:ext cx="1200" cy="326"/>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0">
                  <a:latin typeface="+mn-lt"/>
                  <a:ea typeface="楷体_GB2312" charset="0"/>
                </a:rPr>
                <a:t>乳浊液</a:t>
              </a:r>
            </a:p>
          </p:txBody>
        </p:sp>
        <p:sp>
          <p:nvSpPr>
            <p:cNvPr id="57" name="Rectangle 30"/>
            <p:cNvSpPr>
              <a:spLocks noChangeArrowheads="1"/>
            </p:cNvSpPr>
            <p:nvPr/>
          </p:nvSpPr>
          <p:spPr bwMode="auto">
            <a:xfrm>
              <a:off x="2448" y="624"/>
              <a:ext cx="1200" cy="326"/>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0">
                  <a:latin typeface="+mn-lt"/>
                  <a:ea typeface="楷体_GB2312" charset="0"/>
                </a:rPr>
                <a:t>悬浊液</a:t>
              </a:r>
            </a:p>
          </p:txBody>
        </p:sp>
        <p:sp>
          <p:nvSpPr>
            <p:cNvPr id="58" name="Rectangle 31"/>
            <p:cNvSpPr>
              <a:spLocks noChangeArrowheads="1"/>
            </p:cNvSpPr>
            <p:nvPr/>
          </p:nvSpPr>
          <p:spPr bwMode="auto">
            <a:xfrm>
              <a:off x="1350" y="624"/>
              <a:ext cx="1098" cy="326"/>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0">
                  <a:latin typeface="+mn-lt"/>
                  <a:ea typeface="楷体_GB2312" charset="0"/>
                </a:rPr>
                <a:t>溶液</a:t>
              </a:r>
            </a:p>
          </p:txBody>
        </p:sp>
        <p:sp>
          <p:nvSpPr>
            <p:cNvPr id="59" name="Rectangle 32"/>
            <p:cNvSpPr>
              <a:spLocks noChangeArrowheads="1"/>
            </p:cNvSpPr>
            <p:nvPr/>
          </p:nvSpPr>
          <p:spPr bwMode="auto">
            <a:xfrm>
              <a:off x="96" y="624"/>
              <a:ext cx="1248" cy="326"/>
            </a:xfrm>
            <a:prstGeom prst="rect">
              <a:avLst/>
            </a:prstGeom>
            <a:noFill/>
            <a:ln w="28575">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p>
              <a:pPr algn="ctr" eaLnBrk="1" hangingPunct="1"/>
              <a:r>
                <a:rPr kumimoji="1" lang="zh-CN" altLang="en-US" sz="2000" b="0">
                  <a:latin typeface="+mn-lt"/>
                  <a:ea typeface="楷体_GB2312" charset="0"/>
                </a:rPr>
                <a:t>分散系</a:t>
              </a:r>
            </a:p>
          </p:txBody>
        </p:sp>
        <p:grpSp>
          <p:nvGrpSpPr>
            <p:cNvPr id="60" name="Group 33"/>
            <p:cNvGrpSpPr>
              <a:grpSpLocks/>
            </p:cNvGrpSpPr>
            <p:nvPr/>
          </p:nvGrpSpPr>
          <p:grpSpPr bwMode="auto">
            <a:xfrm>
              <a:off x="96" y="624"/>
              <a:ext cx="5616" cy="3335"/>
              <a:chOff x="96" y="624"/>
              <a:chExt cx="5616" cy="3335"/>
            </a:xfrm>
          </p:grpSpPr>
          <p:sp>
            <p:nvSpPr>
              <p:cNvPr id="61" name="Line 34"/>
              <p:cNvSpPr>
                <a:spLocks noChangeShapeType="1"/>
              </p:cNvSpPr>
              <p:nvPr/>
            </p:nvSpPr>
            <p:spPr bwMode="auto">
              <a:xfrm>
                <a:off x="96" y="624"/>
                <a:ext cx="5616" cy="0"/>
              </a:xfrm>
              <a:prstGeom prst="line">
                <a:avLst/>
              </a:prstGeom>
              <a:noFill/>
              <a:ln w="28575"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sp>
            <p:nvSpPr>
              <p:cNvPr id="62" name="Line 35"/>
              <p:cNvSpPr>
                <a:spLocks noChangeShapeType="1"/>
              </p:cNvSpPr>
              <p:nvPr/>
            </p:nvSpPr>
            <p:spPr bwMode="auto">
              <a:xfrm>
                <a:off x="96" y="1545"/>
                <a:ext cx="5616"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sp>
            <p:nvSpPr>
              <p:cNvPr id="63" name="Line 36"/>
              <p:cNvSpPr>
                <a:spLocks noChangeShapeType="1"/>
              </p:cNvSpPr>
              <p:nvPr/>
            </p:nvSpPr>
            <p:spPr bwMode="auto">
              <a:xfrm>
                <a:off x="96" y="2735"/>
                <a:ext cx="5616"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sp>
            <p:nvSpPr>
              <p:cNvPr id="64" name="Line 37"/>
              <p:cNvSpPr>
                <a:spLocks noChangeShapeType="1"/>
              </p:cNvSpPr>
              <p:nvPr/>
            </p:nvSpPr>
            <p:spPr bwMode="auto">
              <a:xfrm>
                <a:off x="96" y="3330"/>
                <a:ext cx="5616"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sp>
            <p:nvSpPr>
              <p:cNvPr id="65" name="Line 38"/>
              <p:cNvSpPr>
                <a:spLocks noChangeShapeType="1"/>
              </p:cNvSpPr>
              <p:nvPr/>
            </p:nvSpPr>
            <p:spPr bwMode="auto">
              <a:xfrm>
                <a:off x="96" y="3959"/>
                <a:ext cx="5616" cy="0"/>
              </a:xfrm>
              <a:prstGeom prst="line">
                <a:avLst/>
              </a:prstGeom>
              <a:noFill/>
              <a:ln w="28575"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sp>
            <p:nvSpPr>
              <p:cNvPr id="66" name="Line 39"/>
              <p:cNvSpPr>
                <a:spLocks noChangeShapeType="1"/>
              </p:cNvSpPr>
              <p:nvPr/>
            </p:nvSpPr>
            <p:spPr bwMode="auto">
              <a:xfrm>
                <a:off x="96" y="624"/>
                <a:ext cx="0" cy="3335"/>
              </a:xfrm>
              <a:prstGeom prst="line">
                <a:avLst/>
              </a:prstGeom>
              <a:noFill/>
              <a:ln w="28575"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sp>
            <p:nvSpPr>
              <p:cNvPr id="68" name="Line 41"/>
              <p:cNvSpPr>
                <a:spLocks noChangeShapeType="1"/>
              </p:cNvSpPr>
              <p:nvPr/>
            </p:nvSpPr>
            <p:spPr bwMode="auto">
              <a:xfrm>
                <a:off x="2448" y="624"/>
                <a:ext cx="0" cy="3335"/>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sp>
            <p:nvSpPr>
              <p:cNvPr id="69" name="Line 42"/>
              <p:cNvSpPr>
                <a:spLocks noChangeShapeType="1"/>
              </p:cNvSpPr>
              <p:nvPr/>
            </p:nvSpPr>
            <p:spPr bwMode="auto">
              <a:xfrm>
                <a:off x="3648" y="624"/>
                <a:ext cx="0" cy="3335"/>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sp>
            <p:nvSpPr>
              <p:cNvPr id="70" name="Line 43"/>
              <p:cNvSpPr>
                <a:spLocks noChangeShapeType="1"/>
              </p:cNvSpPr>
              <p:nvPr/>
            </p:nvSpPr>
            <p:spPr bwMode="auto">
              <a:xfrm>
                <a:off x="4848" y="624"/>
                <a:ext cx="0" cy="3335"/>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sp>
            <p:nvSpPr>
              <p:cNvPr id="71" name="Line 44"/>
              <p:cNvSpPr>
                <a:spLocks noChangeShapeType="1"/>
              </p:cNvSpPr>
              <p:nvPr/>
            </p:nvSpPr>
            <p:spPr bwMode="auto">
              <a:xfrm>
                <a:off x="5712" y="624"/>
                <a:ext cx="0" cy="3335"/>
              </a:xfrm>
              <a:prstGeom prst="line">
                <a:avLst/>
              </a:prstGeom>
              <a:noFill/>
              <a:ln w="28575" cap="sq">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sp>
            <p:nvSpPr>
              <p:cNvPr id="72" name="Line 45"/>
              <p:cNvSpPr>
                <a:spLocks noChangeShapeType="1"/>
              </p:cNvSpPr>
              <p:nvPr/>
            </p:nvSpPr>
            <p:spPr bwMode="auto">
              <a:xfrm>
                <a:off x="96" y="2140"/>
                <a:ext cx="5616"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sp>
            <p:nvSpPr>
              <p:cNvPr id="73" name="Line 46"/>
              <p:cNvSpPr>
                <a:spLocks noChangeShapeType="1"/>
              </p:cNvSpPr>
              <p:nvPr/>
            </p:nvSpPr>
            <p:spPr bwMode="auto">
              <a:xfrm>
                <a:off x="96" y="950"/>
                <a:ext cx="5616" cy="0"/>
              </a:xfrm>
              <a:prstGeom prst="line">
                <a:avLst/>
              </a:prstGeom>
              <a:noFill/>
              <a:ln w="2857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sz="2000" b="0">
                  <a:latin typeface="+mn-lt"/>
                </a:endParaRPr>
              </a:p>
            </p:txBody>
          </p:sp>
        </p:grpSp>
      </p:grpSp>
      <p:sp>
        <p:nvSpPr>
          <p:cNvPr id="74" name="矩形 73"/>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ea typeface="宋体" pitchFamily="2" charset="-122"/>
            </a:endParaRPr>
          </a:p>
        </p:txBody>
      </p:sp>
    </p:spTree>
    <p:extLst>
      <p:ext uri="{BB962C8B-B14F-4D97-AF65-F5344CB8AC3E}">
        <p14:creationId xmlns:p14="http://schemas.microsoft.com/office/powerpoint/2010/main" val="19165436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49</a:t>
            </a:fld>
            <a:endParaRPr lang="en-US" altLang="zh-CN"/>
          </a:p>
        </p:txBody>
      </p:sp>
      <p:sp>
        <p:nvSpPr>
          <p:cNvPr id="3" name="矩形 2"/>
          <p:cNvSpPr/>
          <p:nvPr/>
        </p:nvSpPr>
        <p:spPr>
          <a:xfrm>
            <a:off x="2123728" y="176389"/>
            <a:ext cx="4613764" cy="622671"/>
          </a:xfrm>
          <a:prstGeom prst="rect">
            <a:avLst/>
          </a:prstGeom>
        </p:spPr>
        <p:txBody>
          <a:bodyPr wrap="none">
            <a:spAutoFit/>
          </a:bodyPr>
          <a:lstStyle/>
          <a:p>
            <a:pPr marL="457200" indent="-457200" eaLnBrk="0" hangingPunct="0">
              <a:lnSpc>
                <a:spcPct val="140000"/>
              </a:lnSpc>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胶体溶液的特性</a:t>
            </a:r>
            <a:r>
              <a:rPr lang="en-US" altLang="zh-CN" sz="28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丁达尔现象</a:t>
            </a:r>
          </a:p>
        </p:txBody>
      </p:sp>
      <p:sp>
        <p:nvSpPr>
          <p:cNvPr id="4" name="矩形 3"/>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Rectangle 5"/>
          <p:cNvSpPr>
            <a:spLocks noChangeArrowheads="1"/>
          </p:cNvSpPr>
          <p:nvPr/>
        </p:nvSpPr>
        <p:spPr bwMode="auto">
          <a:xfrm>
            <a:off x="311438" y="3861048"/>
            <a:ext cx="8725058" cy="1412875"/>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7938" indent="-7938" eaLnBrk="0" hangingPunct="0">
              <a:spcBef>
                <a:spcPct val="20000"/>
              </a:spcBef>
              <a:buChar char="•"/>
              <a:defRPr sz="2000">
                <a:solidFill>
                  <a:schemeClr val="tx1"/>
                </a:solidFill>
                <a:latin typeface="Arial" pitchFamily="34" charset="0"/>
                <a:ea typeface="宋体" pitchFamily="2" charset="-122"/>
              </a:defRPr>
            </a:lvl1pPr>
            <a:lvl2pPr eaLnBrk="0" hangingPunct="0">
              <a:spcBef>
                <a:spcPct val="20000"/>
              </a:spcBef>
              <a:buChar char="–"/>
              <a:defRPr sz="2000">
                <a:solidFill>
                  <a:schemeClr val="tx1"/>
                </a:solidFill>
                <a:latin typeface="Arial" pitchFamily="34" charset="0"/>
                <a:ea typeface="宋体" pitchFamily="2" charset="-122"/>
              </a:defRPr>
            </a:lvl2pPr>
            <a:lvl3pPr eaLnBrk="0" hangingPunct="0">
              <a:spcBef>
                <a:spcPct val="20000"/>
              </a:spcBef>
              <a:buChar char="•"/>
              <a:defRPr sz="2000">
                <a:solidFill>
                  <a:schemeClr val="tx1"/>
                </a:solidFill>
                <a:latin typeface="Arial" pitchFamily="34" charset="0"/>
                <a:ea typeface="宋体" pitchFamily="2" charset="-122"/>
              </a:defRPr>
            </a:lvl3pPr>
            <a:lvl4pPr eaLnBrk="0" hangingPunct="0">
              <a:spcBef>
                <a:spcPct val="20000"/>
              </a:spcBef>
              <a:buChar char="–"/>
              <a:defRPr sz="2000">
                <a:solidFill>
                  <a:schemeClr val="tx1"/>
                </a:solidFill>
                <a:latin typeface="Arial" pitchFamily="34" charset="0"/>
                <a:ea typeface="宋体" pitchFamily="2" charset="-122"/>
              </a:defRPr>
            </a:lvl4pPr>
            <a:lvl5pPr eaLnBrk="0" hangingPunct="0">
              <a:spcBef>
                <a:spcPct val="20000"/>
              </a:spcBef>
              <a:buChar char="»"/>
              <a:defRPr sz="2000">
                <a:solidFill>
                  <a:schemeClr val="tx1"/>
                </a:solidFill>
                <a:latin typeface="Arial" pitchFamily="34" charset="0"/>
                <a:ea typeface="宋体" pitchFamily="2" charset="-122"/>
              </a:defRPr>
            </a:lvl5pPr>
            <a:lvl6pPr eaLnBrk="0" fontAlgn="base" hangingPunct="0">
              <a:spcBef>
                <a:spcPct val="20000"/>
              </a:spcBef>
              <a:spcAft>
                <a:spcPct val="0"/>
              </a:spcAft>
              <a:buChar char="»"/>
              <a:defRPr sz="2000">
                <a:solidFill>
                  <a:schemeClr val="tx1"/>
                </a:solidFill>
                <a:latin typeface="Arial" pitchFamily="34" charset="0"/>
                <a:ea typeface="宋体" pitchFamily="2" charset="-122"/>
              </a:defRPr>
            </a:lvl6pPr>
            <a:lvl7pPr eaLnBrk="0" fontAlgn="base" hangingPunct="0">
              <a:spcBef>
                <a:spcPct val="20000"/>
              </a:spcBef>
              <a:spcAft>
                <a:spcPct val="0"/>
              </a:spcAft>
              <a:buChar char="»"/>
              <a:defRPr sz="2000">
                <a:solidFill>
                  <a:schemeClr val="tx1"/>
                </a:solidFill>
                <a:latin typeface="Arial" pitchFamily="34" charset="0"/>
                <a:ea typeface="宋体" pitchFamily="2" charset="-122"/>
              </a:defRPr>
            </a:lvl7pPr>
            <a:lvl8pPr eaLnBrk="0" fontAlgn="base" hangingPunct="0">
              <a:spcBef>
                <a:spcPct val="20000"/>
              </a:spcBef>
              <a:spcAft>
                <a:spcPct val="0"/>
              </a:spcAft>
              <a:buChar char="»"/>
              <a:defRPr sz="2000">
                <a:solidFill>
                  <a:schemeClr val="tx1"/>
                </a:solidFill>
                <a:latin typeface="Arial" pitchFamily="34" charset="0"/>
                <a:ea typeface="宋体" pitchFamily="2" charset="-122"/>
              </a:defRPr>
            </a:lvl8pPr>
            <a:lvl9pPr eaLnBrk="0" fontAlgn="base" hangingPunct="0">
              <a:spcBef>
                <a:spcPct val="20000"/>
              </a:spcBef>
              <a:spcAft>
                <a:spcPct val="0"/>
              </a:spcAft>
              <a:buChar char="»"/>
              <a:defRPr sz="2000">
                <a:solidFill>
                  <a:schemeClr val="tx1"/>
                </a:solidFill>
                <a:latin typeface="Arial" pitchFamily="34" charset="0"/>
                <a:ea typeface="宋体" pitchFamily="2" charset="-122"/>
              </a:defRPr>
            </a:lvl9pPr>
          </a:lstStyle>
          <a:p>
            <a:pPr>
              <a:lnSpc>
                <a:spcPct val="120000"/>
              </a:lnSpc>
              <a:spcBef>
                <a:spcPct val="25000"/>
              </a:spcBef>
              <a:buFontTx/>
              <a:buNone/>
            </a:pPr>
            <a:r>
              <a:rPr lang="en-US" altLang="zh-CN" sz="2400" dirty="0">
                <a:solidFill>
                  <a:srgbClr val="0000FF"/>
                </a:solidFill>
                <a:latin typeface="+mj-ea"/>
                <a:ea typeface="+mj-ea"/>
              </a:rPr>
              <a:t>    </a:t>
            </a:r>
            <a:r>
              <a:rPr lang="zh-CN" altLang="zh-CN" sz="2400" dirty="0">
                <a:latin typeface="+mj-ea"/>
                <a:ea typeface="+mj-ea"/>
              </a:rPr>
              <a:t>在暗室中用一束强光投射到溶胶上，从光束的垂直方向上可以清楚地观察到一条光带，这是溶胶的</a:t>
            </a:r>
            <a:r>
              <a:rPr lang="zh-CN" altLang="zh-CN" sz="2400" dirty="0">
                <a:solidFill>
                  <a:srgbClr val="FF0000"/>
                </a:solidFill>
                <a:latin typeface="+mj-ea"/>
                <a:ea typeface="+mj-ea"/>
              </a:rPr>
              <a:t>丁达尔效应</a:t>
            </a:r>
            <a:r>
              <a:rPr lang="zh-CN" altLang="zh-CN" sz="2400" dirty="0">
                <a:latin typeface="+mj-ea"/>
                <a:ea typeface="+mj-ea"/>
              </a:rPr>
              <a:t>。丁达尔效应是</a:t>
            </a:r>
            <a:r>
              <a:rPr lang="zh-CN" altLang="zh-CN" sz="2400" dirty="0">
                <a:solidFill>
                  <a:srgbClr val="FF0000"/>
                </a:solidFill>
                <a:latin typeface="+mj-ea"/>
                <a:ea typeface="+mj-ea"/>
              </a:rPr>
              <a:t>光的散射现象</a:t>
            </a:r>
            <a:r>
              <a:rPr lang="zh-CN" altLang="zh-CN" sz="2400" dirty="0">
                <a:latin typeface="+mj-ea"/>
                <a:ea typeface="+mj-ea"/>
              </a:rPr>
              <a:t>。</a:t>
            </a:r>
          </a:p>
        </p:txBody>
      </p:sp>
      <p:pic>
        <p:nvPicPr>
          <p:cNvPr id="148482"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915816" y="1340768"/>
            <a:ext cx="3072341"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459132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6"/>
          <p:cNvSpPr>
            <a:spLocks noChangeArrowheads="1"/>
          </p:cNvSpPr>
          <p:nvPr/>
        </p:nvSpPr>
        <p:spPr bwMode="auto">
          <a:xfrm>
            <a:off x="1403648"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水的相图</a:t>
            </a:r>
          </a:p>
        </p:txBody>
      </p:sp>
      <p:sp>
        <p:nvSpPr>
          <p:cNvPr id="9" name="矩形 8"/>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5</a:t>
            </a:fld>
            <a:endParaRPr lang="en-US" altLang="zh-CN" sz="1400" dirty="0"/>
          </a:p>
        </p:txBody>
      </p:sp>
      <p:grpSp>
        <p:nvGrpSpPr>
          <p:cNvPr id="11" name="Group 49">
            <a:extLst>
              <a:ext uri="{FF2B5EF4-FFF2-40B4-BE49-F238E27FC236}">
                <a16:creationId xmlns:a16="http://schemas.microsoft.com/office/drawing/2014/main" id="{40B0ACBB-3636-A547-AB9D-458497F618F2}"/>
              </a:ext>
            </a:extLst>
          </p:cNvPr>
          <p:cNvGrpSpPr>
            <a:grpSpLocks/>
          </p:cNvGrpSpPr>
          <p:nvPr/>
        </p:nvGrpSpPr>
        <p:grpSpPr bwMode="auto">
          <a:xfrm>
            <a:off x="4586719" y="1091573"/>
            <a:ext cx="4233366" cy="5673725"/>
            <a:chOff x="3347" y="355"/>
            <a:chExt cx="2889" cy="3574"/>
          </a:xfrm>
        </p:grpSpPr>
        <p:sp>
          <p:nvSpPr>
            <p:cNvPr id="12" name="AutoShape 2">
              <a:extLst>
                <a:ext uri="{FF2B5EF4-FFF2-40B4-BE49-F238E27FC236}">
                  <a16:creationId xmlns:a16="http://schemas.microsoft.com/office/drawing/2014/main" id="{0C2884BE-6664-B449-93EC-536C59C919B4}"/>
                </a:ext>
              </a:extLst>
            </p:cNvPr>
            <p:cNvSpPr>
              <a:spLocks noChangeArrowheads="1"/>
            </p:cNvSpPr>
            <p:nvPr/>
          </p:nvSpPr>
          <p:spPr bwMode="auto">
            <a:xfrm>
              <a:off x="3347" y="355"/>
              <a:ext cx="2690" cy="846"/>
            </a:xfrm>
            <a:prstGeom prst="flowChartAlternateProcess">
              <a:avLst/>
            </a:prstGeom>
            <a:solidFill>
              <a:schemeClr val="bg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endParaRPr lang="zh-CN" altLang="zh-CN">
                <a:latin typeface="Arial" panose="020B0604020202020204" pitchFamily="34" charset="0"/>
                <a:ea typeface="+mj-ea"/>
                <a:cs typeface="Arial" panose="020B0604020202020204" pitchFamily="34" charset="0"/>
              </a:endParaRPr>
            </a:p>
          </p:txBody>
        </p:sp>
        <p:sp>
          <p:nvSpPr>
            <p:cNvPr id="13" name="Text Box 37">
              <a:extLst>
                <a:ext uri="{FF2B5EF4-FFF2-40B4-BE49-F238E27FC236}">
                  <a16:creationId xmlns:a16="http://schemas.microsoft.com/office/drawing/2014/main" id="{7737C711-3D78-FE42-8878-9137AAF8108B}"/>
                </a:ext>
              </a:extLst>
            </p:cNvPr>
            <p:cNvSpPr txBox="1">
              <a:spLocks noChangeArrowheads="1"/>
            </p:cNvSpPr>
            <p:nvPr/>
          </p:nvSpPr>
          <p:spPr bwMode="auto">
            <a:xfrm>
              <a:off x="3469" y="400"/>
              <a:ext cx="2568"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20000"/>
                </a:lnSpc>
              </a:pPr>
              <a:r>
                <a:rPr kumimoji="0" lang="zh-CN" altLang="en-US" sz="2000" dirty="0">
                  <a:solidFill>
                    <a:srgbClr val="FF3300"/>
                  </a:solidFill>
                  <a:latin typeface="Arial" panose="020B0604020202020204" pitchFamily="34" charset="0"/>
                  <a:ea typeface="+mj-ea"/>
                  <a:cs typeface="Arial" panose="020B0604020202020204" pitchFamily="34" charset="0"/>
                </a:rPr>
                <a:t>三相点：</a:t>
              </a:r>
              <a:r>
                <a:rPr kumimoji="0" lang="zh-CN" altLang="en-US" sz="2000" dirty="0">
                  <a:solidFill>
                    <a:srgbClr val="000099"/>
                  </a:solidFill>
                  <a:latin typeface="Arial" panose="020B0604020202020204" pitchFamily="34" charset="0"/>
                  <a:ea typeface="+mj-ea"/>
                  <a:cs typeface="Arial" panose="020B0604020202020204" pitchFamily="34" charset="0"/>
                </a:rPr>
                <a:t>气</a:t>
              </a:r>
              <a:r>
                <a:rPr kumimoji="0" lang="en-US" altLang="zh-CN" sz="2000" dirty="0">
                  <a:solidFill>
                    <a:srgbClr val="000099"/>
                  </a:solidFill>
                  <a:latin typeface="Arial" panose="020B0604020202020204" pitchFamily="34" charset="0"/>
                  <a:ea typeface="+mj-ea"/>
                  <a:cs typeface="Arial" panose="020B0604020202020204" pitchFamily="34" charset="0"/>
                </a:rPr>
                <a:t>-</a:t>
              </a:r>
              <a:r>
                <a:rPr kumimoji="0" lang="zh-CN" altLang="en-US" sz="2000" dirty="0">
                  <a:solidFill>
                    <a:srgbClr val="000099"/>
                  </a:solidFill>
                  <a:latin typeface="Arial" panose="020B0604020202020204" pitchFamily="34" charset="0"/>
                  <a:ea typeface="+mj-ea"/>
                  <a:cs typeface="Arial" panose="020B0604020202020204" pitchFamily="34" charset="0"/>
                </a:rPr>
                <a:t>液平衡线和气</a:t>
              </a:r>
              <a:r>
                <a:rPr kumimoji="0" lang="en-US" altLang="zh-CN" sz="2000" dirty="0">
                  <a:solidFill>
                    <a:srgbClr val="000099"/>
                  </a:solidFill>
                  <a:latin typeface="Arial" panose="020B0604020202020204" pitchFamily="34" charset="0"/>
                  <a:ea typeface="+mj-ea"/>
                  <a:cs typeface="Arial" panose="020B0604020202020204" pitchFamily="34" charset="0"/>
                </a:rPr>
                <a:t>-</a:t>
              </a:r>
              <a:r>
                <a:rPr kumimoji="0" lang="zh-CN" altLang="en-US" sz="2000" dirty="0">
                  <a:solidFill>
                    <a:srgbClr val="000099"/>
                  </a:solidFill>
                  <a:latin typeface="Arial" panose="020B0604020202020204" pitchFamily="34" charset="0"/>
                  <a:ea typeface="+mj-ea"/>
                  <a:cs typeface="Arial" panose="020B0604020202020204" pitchFamily="34" charset="0"/>
                </a:rPr>
                <a:t>固平衡线的交点，气</a:t>
              </a:r>
              <a:r>
                <a:rPr kumimoji="0" lang="en-US" altLang="zh-CN" sz="2000" dirty="0">
                  <a:solidFill>
                    <a:srgbClr val="000099"/>
                  </a:solidFill>
                  <a:latin typeface="Arial" panose="020B0604020202020204" pitchFamily="34" charset="0"/>
                  <a:ea typeface="+mj-ea"/>
                  <a:cs typeface="Arial" panose="020B0604020202020204" pitchFamily="34" charset="0"/>
                </a:rPr>
                <a:t>-</a:t>
              </a:r>
              <a:r>
                <a:rPr kumimoji="0" lang="zh-CN" altLang="en-US" sz="2000" dirty="0">
                  <a:solidFill>
                    <a:srgbClr val="000099"/>
                  </a:solidFill>
                  <a:latin typeface="Arial" panose="020B0604020202020204" pitchFamily="34" charset="0"/>
                  <a:ea typeface="+mj-ea"/>
                  <a:cs typeface="Arial" panose="020B0604020202020204" pitchFamily="34" charset="0"/>
                </a:rPr>
                <a:t>液</a:t>
              </a:r>
              <a:r>
                <a:rPr kumimoji="0" lang="en-US" altLang="zh-CN" sz="2000" dirty="0">
                  <a:solidFill>
                    <a:srgbClr val="000099"/>
                  </a:solidFill>
                  <a:latin typeface="Arial" panose="020B0604020202020204" pitchFamily="34" charset="0"/>
                  <a:ea typeface="+mj-ea"/>
                  <a:cs typeface="Arial" panose="020B0604020202020204" pitchFamily="34" charset="0"/>
                </a:rPr>
                <a:t>-</a:t>
              </a:r>
              <a:r>
                <a:rPr kumimoji="0" lang="zh-CN" altLang="en-US" sz="2000" dirty="0">
                  <a:solidFill>
                    <a:srgbClr val="000099"/>
                  </a:solidFill>
                  <a:latin typeface="Arial" panose="020B0604020202020204" pitchFamily="34" charset="0"/>
                  <a:ea typeface="+mj-ea"/>
                  <a:cs typeface="Arial" panose="020B0604020202020204" pitchFamily="34" charset="0"/>
                </a:rPr>
                <a:t>固三相处于平衡状态。</a:t>
              </a:r>
            </a:p>
          </p:txBody>
        </p:sp>
        <p:sp>
          <p:nvSpPr>
            <p:cNvPr id="14" name="AutoShape 38">
              <a:extLst>
                <a:ext uri="{FF2B5EF4-FFF2-40B4-BE49-F238E27FC236}">
                  <a16:creationId xmlns:a16="http://schemas.microsoft.com/office/drawing/2014/main" id="{AF6546F9-F3F5-C842-BA02-D70D9755636C}"/>
                </a:ext>
              </a:extLst>
            </p:cNvPr>
            <p:cNvSpPr>
              <a:spLocks noChangeArrowheads="1"/>
            </p:cNvSpPr>
            <p:nvPr/>
          </p:nvSpPr>
          <p:spPr bwMode="auto">
            <a:xfrm>
              <a:off x="3347" y="1319"/>
              <a:ext cx="2889" cy="1315"/>
            </a:xfrm>
            <a:prstGeom prst="flowChartAlternateProcess">
              <a:avLst/>
            </a:prstGeom>
            <a:solidFill>
              <a:schemeClr val="bg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latin typeface="Arial" panose="020B0604020202020204" pitchFamily="34" charset="0"/>
                <a:ea typeface="+mj-ea"/>
                <a:cs typeface="Arial" panose="020B0604020202020204" pitchFamily="34" charset="0"/>
              </a:endParaRPr>
            </a:p>
          </p:txBody>
        </p:sp>
        <p:sp>
          <p:nvSpPr>
            <p:cNvPr id="15" name="Text Box 39">
              <a:extLst>
                <a:ext uri="{FF2B5EF4-FFF2-40B4-BE49-F238E27FC236}">
                  <a16:creationId xmlns:a16="http://schemas.microsoft.com/office/drawing/2014/main" id="{631ADBDA-000A-2345-B54F-9C51F6FF2795}"/>
                </a:ext>
              </a:extLst>
            </p:cNvPr>
            <p:cNvSpPr txBox="1">
              <a:spLocks noChangeArrowheads="1"/>
            </p:cNvSpPr>
            <p:nvPr/>
          </p:nvSpPr>
          <p:spPr bwMode="auto">
            <a:xfrm>
              <a:off x="3420" y="1364"/>
              <a:ext cx="2744" cy="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20000"/>
                </a:lnSpc>
              </a:pPr>
              <a:r>
                <a:rPr kumimoji="0" lang="zh-CN" altLang="en-US" sz="2000" dirty="0">
                  <a:solidFill>
                    <a:srgbClr val="FF3300"/>
                  </a:solidFill>
                  <a:latin typeface="Arial" panose="020B0604020202020204" pitchFamily="34" charset="0"/>
                  <a:ea typeface="+mj-ea"/>
                  <a:cs typeface="Arial" panose="020B0604020202020204" pitchFamily="34" charset="0"/>
                </a:rPr>
                <a:t>水的冰点：</a:t>
              </a:r>
              <a:r>
                <a:rPr kumimoji="0" lang="zh-CN" altLang="en-US" sz="2000" dirty="0">
                  <a:solidFill>
                    <a:srgbClr val="000099"/>
                  </a:solidFill>
                  <a:latin typeface="Arial" panose="020B0604020202020204" pitchFamily="34" charset="0"/>
                  <a:ea typeface="+mj-ea"/>
                  <a:cs typeface="Arial" panose="020B0604020202020204" pitchFamily="34" charset="0"/>
                </a:rPr>
                <a:t>标准压力下，被空气饱和的水的凝固点，即空气的饱和水溶液和冰的平衡温度。而其三相点是纯水在平衡水蒸气压下的凝固点，气液固三相都是纯净的水。</a:t>
              </a:r>
            </a:p>
          </p:txBody>
        </p:sp>
        <p:sp>
          <p:nvSpPr>
            <p:cNvPr id="16" name="AutoShape 40">
              <a:extLst>
                <a:ext uri="{FF2B5EF4-FFF2-40B4-BE49-F238E27FC236}">
                  <a16:creationId xmlns:a16="http://schemas.microsoft.com/office/drawing/2014/main" id="{FC8843BB-6EA3-9D40-8D91-E3422A22C33F}"/>
                </a:ext>
              </a:extLst>
            </p:cNvPr>
            <p:cNvSpPr>
              <a:spLocks noChangeArrowheads="1"/>
            </p:cNvSpPr>
            <p:nvPr/>
          </p:nvSpPr>
          <p:spPr bwMode="auto">
            <a:xfrm>
              <a:off x="3357" y="2704"/>
              <a:ext cx="2703" cy="1225"/>
            </a:xfrm>
            <a:prstGeom prst="flowChartAlternateProcess">
              <a:avLst/>
            </a:prstGeom>
            <a:solidFill>
              <a:schemeClr val="bg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latin typeface="Arial" panose="020B0604020202020204" pitchFamily="34" charset="0"/>
                <a:ea typeface="+mj-ea"/>
                <a:cs typeface="Arial" panose="020B0604020202020204" pitchFamily="34" charset="0"/>
              </a:endParaRPr>
            </a:p>
          </p:txBody>
        </p:sp>
        <p:sp>
          <p:nvSpPr>
            <p:cNvPr id="17" name="Text Box 41">
              <a:extLst>
                <a:ext uri="{FF2B5EF4-FFF2-40B4-BE49-F238E27FC236}">
                  <a16:creationId xmlns:a16="http://schemas.microsoft.com/office/drawing/2014/main" id="{B8320116-3CFC-4247-862F-9F2F45965391}"/>
                </a:ext>
              </a:extLst>
            </p:cNvPr>
            <p:cNvSpPr txBox="1">
              <a:spLocks noChangeArrowheads="1"/>
            </p:cNvSpPr>
            <p:nvPr/>
          </p:nvSpPr>
          <p:spPr bwMode="auto">
            <a:xfrm>
              <a:off x="3501" y="2704"/>
              <a:ext cx="2547" cy="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20000"/>
                </a:lnSpc>
              </a:pPr>
              <a:r>
                <a:rPr kumimoji="0" lang="zh-CN" altLang="en-US" sz="2000" dirty="0">
                  <a:solidFill>
                    <a:srgbClr val="FF3300"/>
                  </a:solidFill>
                  <a:latin typeface="Arial" panose="020B0604020202020204" pitchFamily="34" charset="0"/>
                  <a:ea typeface="+mj-ea"/>
                  <a:cs typeface="Arial" panose="020B0604020202020204" pitchFamily="34" charset="0"/>
                </a:rPr>
                <a:t>热力学温标：</a:t>
              </a:r>
              <a:r>
                <a:rPr kumimoji="0" lang="zh-CN" altLang="en-US" sz="2000" dirty="0">
                  <a:solidFill>
                    <a:srgbClr val="000099"/>
                  </a:solidFill>
                  <a:latin typeface="Arial" panose="020B0604020202020204" pitchFamily="34" charset="0"/>
                  <a:ea typeface="+mj-ea"/>
                  <a:cs typeface="Arial" panose="020B0604020202020204" pitchFamily="34" charset="0"/>
                </a:rPr>
                <a:t>用水的三相点定义。水的三相点定标为</a:t>
              </a:r>
              <a:r>
                <a:rPr kumimoji="0" lang="en-US" altLang="zh-CN" sz="2000" dirty="0">
                  <a:solidFill>
                    <a:srgbClr val="000099"/>
                  </a:solidFill>
                  <a:latin typeface="Arial" panose="020B0604020202020204" pitchFamily="34" charset="0"/>
                  <a:ea typeface="+mj-ea"/>
                  <a:cs typeface="Arial" panose="020B0604020202020204" pitchFamily="34" charset="0"/>
                </a:rPr>
                <a:t>273.16K</a:t>
              </a:r>
              <a:r>
                <a:rPr kumimoji="0" lang="zh-CN" altLang="en-US" sz="2000" dirty="0">
                  <a:solidFill>
                    <a:srgbClr val="000099"/>
                  </a:solidFill>
                  <a:latin typeface="Arial" panose="020B0604020202020204" pitchFamily="34" charset="0"/>
                  <a:ea typeface="+mj-ea"/>
                  <a:cs typeface="Arial" panose="020B0604020202020204" pitchFamily="34" charset="0"/>
                </a:rPr>
                <a:t>，它的</a:t>
              </a:r>
              <a:r>
                <a:rPr kumimoji="0" lang="en-US" altLang="zh-CN" sz="2000" dirty="0">
                  <a:solidFill>
                    <a:srgbClr val="000099"/>
                  </a:solidFill>
                  <a:latin typeface="Arial" panose="020B0604020202020204" pitchFamily="34" charset="0"/>
                  <a:ea typeface="+mj-ea"/>
                  <a:cs typeface="Arial" panose="020B0604020202020204" pitchFamily="34" charset="0"/>
                </a:rPr>
                <a:t>1/273.16</a:t>
              </a:r>
              <a:r>
                <a:rPr kumimoji="0" lang="zh-CN" altLang="en-US" sz="2000" dirty="0">
                  <a:solidFill>
                    <a:srgbClr val="000099"/>
                  </a:solidFill>
                  <a:latin typeface="Arial" panose="020B0604020202020204" pitchFamily="34" charset="0"/>
                  <a:ea typeface="+mj-ea"/>
                  <a:cs typeface="Arial" panose="020B0604020202020204" pitchFamily="34" charset="0"/>
                </a:rPr>
                <a:t>就是热力学温度单位</a:t>
              </a:r>
              <a:r>
                <a:rPr kumimoji="0" lang="en-US" altLang="zh-CN" sz="2000" dirty="0">
                  <a:solidFill>
                    <a:srgbClr val="000099"/>
                  </a:solidFill>
                  <a:latin typeface="Arial" panose="020B0604020202020204" pitchFamily="34" charset="0"/>
                  <a:ea typeface="+mj-ea"/>
                  <a:cs typeface="Arial" panose="020B0604020202020204" pitchFamily="34" charset="0"/>
                </a:rPr>
                <a:t>Kelvin</a:t>
              </a:r>
              <a:r>
                <a:rPr kumimoji="0" lang="zh-CN" altLang="en-US" sz="2000" dirty="0">
                  <a:solidFill>
                    <a:srgbClr val="000099"/>
                  </a:solidFill>
                  <a:latin typeface="Arial" panose="020B0604020202020204" pitchFamily="34" charset="0"/>
                  <a:ea typeface="+mj-ea"/>
                  <a:cs typeface="Arial" panose="020B0604020202020204" pitchFamily="34" charset="0"/>
                </a:rPr>
                <a:t>。水的冰点应为</a:t>
              </a:r>
              <a:r>
                <a:rPr kumimoji="0" lang="en-US" altLang="zh-CN" sz="2000" dirty="0">
                  <a:solidFill>
                    <a:srgbClr val="000099"/>
                  </a:solidFill>
                  <a:latin typeface="Arial" panose="020B0604020202020204" pitchFamily="34" charset="0"/>
                  <a:ea typeface="+mj-ea"/>
                  <a:cs typeface="Arial" panose="020B0604020202020204" pitchFamily="34" charset="0"/>
                </a:rPr>
                <a:t>273.15K (</a:t>
              </a:r>
              <a:r>
                <a:rPr kumimoji="0" lang="zh-CN" altLang="en-US" sz="2000" dirty="0">
                  <a:solidFill>
                    <a:srgbClr val="000099"/>
                  </a:solidFill>
                  <a:latin typeface="Arial" panose="020B0604020202020204" pitchFamily="34" charset="0"/>
                  <a:ea typeface="+mj-ea"/>
                  <a:cs typeface="Arial" panose="020B0604020202020204" pitchFamily="34" charset="0"/>
                </a:rPr>
                <a:t>即</a:t>
              </a:r>
              <a:r>
                <a:rPr kumimoji="0" lang="en-US" altLang="zh-CN" sz="2000" dirty="0">
                  <a:solidFill>
                    <a:srgbClr val="000099"/>
                  </a:solidFill>
                  <a:latin typeface="Arial" panose="020B0604020202020204" pitchFamily="34" charset="0"/>
                  <a:ea typeface="+mj-ea"/>
                  <a:cs typeface="Arial" panose="020B0604020202020204" pitchFamily="34" charset="0"/>
                </a:rPr>
                <a:t>0</a:t>
              </a:r>
              <a:r>
                <a:rPr kumimoji="0" lang="en-US" altLang="zh-CN" sz="2000" dirty="0">
                  <a:solidFill>
                    <a:srgbClr val="000099"/>
                  </a:solidFill>
                  <a:latin typeface="Arial" panose="020B0604020202020204" pitchFamily="34" charset="0"/>
                  <a:ea typeface="+mj-ea"/>
                  <a:cs typeface="Arial" panose="020B0604020202020204" pitchFamily="34" charset="0"/>
                  <a:sym typeface="Symbol" pitchFamily="18" charset="2"/>
                </a:rPr>
                <a:t></a:t>
              </a:r>
              <a:r>
                <a:rPr kumimoji="0" lang="en-US" altLang="zh-CN" sz="2000" dirty="0">
                  <a:solidFill>
                    <a:srgbClr val="000099"/>
                  </a:solidFill>
                  <a:latin typeface="Arial" panose="020B0604020202020204" pitchFamily="34" charset="0"/>
                  <a:ea typeface="+mj-ea"/>
                  <a:cs typeface="Arial" panose="020B0604020202020204" pitchFamily="34" charset="0"/>
                </a:rPr>
                <a:t>C)</a:t>
              </a:r>
            </a:p>
          </p:txBody>
        </p:sp>
      </p:grpSp>
      <p:pic>
        <p:nvPicPr>
          <p:cNvPr id="18" name="Picture 4" descr="5_水的相图">
            <a:hlinkClick r:id="" action="ppaction://hlinkshowjump?jump=nextslide"/>
            <a:extLst>
              <a:ext uri="{FF2B5EF4-FFF2-40B4-BE49-F238E27FC236}">
                <a16:creationId xmlns:a16="http://schemas.microsoft.com/office/drawing/2014/main" id="{0C3DA044-3F77-7746-8A58-40291EC80B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09" y="1146917"/>
            <a:ext cx="4373922" cy="3502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2793B2CF-940E-A94B-831D-DC2CC01934A2}"/>
              </a:ext>
            </a:extLst>
          </p:cNvPr>
          <p:cNvSpPr txBox="1"/>
          <p:nvPr/>
        </p:nvSpPr>
        <p:spPr>
          <a:xfrm>
            <a:off x="246184" y="4837002"/>
            <a:ext cx="4355188" cy="1174745"/>
          </a:xfrm>
          <a:prstGeom prst="rect">
            <a:avLst/>
          </a:prstGeom>
          <a:noFill/>
        </p:spPr>
        <p:txBody>
          <a:bodyPr wrap="square" rtlCol="0">
            <a:spAutoFit/>
          </a:bodyPr>
          <a:lstStyle/>
          <a:p>
            <a:pPr>
              <a:lnSpc>
                <a:spcPct val="120000"/>
              </a:lnSpc>
            </a:pPr>
            <a:r>
              <a:rPr lang="zh-CN" altLang="en-US" sz="2000" dirty="0"/>
              <a:t>三相点 </a:t>
            </a:r>
            <a:r>
              <a:rPr lang="en-US" altLang="zh-CN" sz="2000" i="1" dirty="0"/>
              <a:t>T</a:t>
            </a:r>
            <a:r>
              <a:rPr lang="en-US" altLang="zh-CN" sz="2000" i="1" baseline="-25000" dirty="0"/>
              <a:t>t</a:t>
            </a:r>
            <a:r>
              <a:rPr lang="en-US" altLang="zh-CN" sz="2000" dirty="0"/>
              <a:t>=273.16</a:t>
            </a:r>
            <a:r>
              <a:rPr lang="zh-CN" altLang="en-US" sz="2000" dirty="0"/>
              <a:t> </a:t>
            </a:r>
            <a:r>
              <a:rPr lang="en-US" altLang="zh-CN" sz="2000" dirty="0"/>
              <a:t>K, </a:t>
            </a:r>
            <a:r>
              <a:rPr lang="en-US" altLang="zh-CN" sz="2000" i="1" dirty="0" err="1"/>
              <a:t>p</a:t>
            </a:r>
            <a:r>
              <a:rPr lang="en-US" altLang="zh-CN" sz="2000" baseline="-25000" dirty="0" err="1"/>
              <a:t>t</a:t>
            </a:r>
            <a:r>
              <a:rPr lang="en-US" altLang="zh-CN" sz="2000" dirty="0"/>
              <a:t>=6.10✖️10</a:t>
            </a:r>
            <a:r>
              <a:rPr lang="en-US" altLang="zh-CN" sz="2000" baseline="30000" dirty="0"/>
              <a:t>2</a:t>
            </a:r>
            <a:r>
              <a:rPr lang="en-US" altLang="zh-CN" sz="2000" dirty="0"/>
              <a:t> Pa </a:t>
            </a:r>
          </a:p>
          <a:p>
            <a:pPr>
              <a:lnSpc>
                <a:spcPct val="120000"/>
              </a:lnSpc>
            </a:pPr>
            <a:r>
              <a:rPr lang="zh-CN" altLang="en-US" sz="2000" dirty="0"/>
              <a:t>沸点 </a:t>
            </a:r>
            <a:r>
              <a:rPr lang="en-US" altLang="zh-CN" sz="2000" i="1" dirty="0"/>
              <a:t>T</a:t>
            </a:r>
            <a:r>
              <a:rPr lang="en-US" altLang="zh-CN" sz="2000" i="1" baseline="-25000" dirty="0"/>
              <a:t>b</a:t>
            </a:r>
            <a:r>
              <a:rPr lang="zh-CN" altLang="en-US" sz="2000" i="1" baseline="-25000" dirty="0"/>
              <a:t> </a:t>
            </a:r>
            <a:r>
              <a:rPr lang="en-US" altLang="zh-CN" sz="2000" dirty="0"/>
              <a:t>=</a:t>
            </a:r>
            <a:r>
              <a:rPr lang="zh-CN" altLang="en-US" sz="2000" dirty="0"/>
              <a:t> </a:t>
            </a:r>
            <a:r>
              <a:rPr lang="en-US" altLang="zh-CN" sz="2000" dirty="0"/>
              <a:t>373.15</a:t>
            </a:r>
            <a:r>
              <a:rPr lang="zh-CN" altLang="en-US" sz="2000" dirty="0"/>
              <a:t> </a:t>
            </a:r>
            <a:r>
              <a:rPr lang="en-US" altLang="zh-CN" sz="2000" dirty="0"/>
              <a:t>K, </a:t>
            </a:r>
            <a:r>
              <a:rPr lang="en-US" altLang="zh-CN" sz="2000" i="1" dirty="0" err="1"/>
              <a:t>p</a:t>
            </a:r>
            <a:r>
              <a:rPr lang="en-US" altLang="zh-CN" sz="2000" i="1" baseline="-25000" dirty="0" err="1"/>
              <a:t>b</a:t>
            </a:r>
            <a:r>
              <a:rPr lang="en-US" altLang="zh-CN" sz="2000" dirty="0"/>
              <a:t>=1.01✖️10</a:t>
            </a:r>
            <a:r>
              <a:rPr lang="en-US" altLang="zh-CN" sz="2000" baseline="30000" dirty="0"/>
              <a:t>5</a:t>
            </a:r>
            <a:r>
              <a:rPr lang="en-US" altLang="zh-CN" sz="2000" dirty="0"/>
              <a:t> Pa</a:t>
            </a:r>
          </a:p>
          <a:p>
            <a:pPr>
              <a:lnSpc>
                <a:spcPct val="120000"/>
              </a:lnSpc>
            </a:pPr>
            <a:r>
              <a:rPr lang="zh-CN" altLang="en-US" sz="2000" dirty="0"/>
              <a:t>临界点 </a:t>
            </a:r>
            <a:r>
              <a:rPr lang="en-US" altLang="zh-CN" sz="2000" i="1" dirty="0"/>
              <a:t>T</a:t>
            </a:r>
            <a:r>
              <a:rPr lang="en-US" altLang="zh-CN" sz="2000" i="1" baseline="-25000" dirty="0"/>
              <a:t>c</a:t>
            </a:r>
            <a:r>
              <a:rPr lang="en-US" altLang="zh-CN" sz="2000" i="1" dirty="0"/>
              <a:t> </a:t>
            </a:r>
            <a:r>
              <a:rPr lang="en-US" altLang="zh-CN" sz="2000" dirty="0"/>
              <a:t>= 647.15K, </a:t>
            </a:r>
            <a:r>
              <a:rPr lang="en-US" altLang="zh-CN" sz="2000" i="1" dirty="0"/>
              <a:t>p</a:t>
            </a:r>
            <a:r>
              <a:rPr lang="en-US" altLang="zh-CN" sz="2000" i="1" baseline="-25000" dirty="0"/>
              <a:t>c</a:t>
            </a:r>
            <a:r>
              <a:rPr lang="en-US" altLang="zh-CN" sz="2000" dirty="0"/>
              <a:t>=2.21✖️10</a:t>
            </a:r>
            <a:r>
              <a:rPr lang="en-US" altLang="zh-CN" sz="2000" baseline="30000" dirty="0"/>
              <a:t>7</a:t>
            </a:r>
            <a:r>
              <a:rPr lang="en-US" altLang="zh-CN" sz="2000" dirty="0"/>
              <a:t> Pa </a:t>
            </a:r>
            <a:endParaRPr lang="zh-CN" altLang="en-US" sz="2000" dirty="0"/>
          </a:p>
        </p:txBody>
      </p:sp>
    </p:spTree>
    <p:extLst>
      <p:ext uri="{BB962C8B-B14F-4D97-AF65-F5344CB8AC3E}">
        <p14:creationId xmlns:p14="http://schemas.microsoft.com/office/powerpoint/2010/main" val="1287910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50</a:t>
            </a:fld>
            <a:endParaRPr lang="en-US" altLang="zh-CN"/>
          </a:p>
        </p:txBody>
      </p:sp>
      <p:pic>
        <p:nvPicPr>
          <p:cNvPr id="14745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835696" y="1340768"/>
            <a:ext cx="4975979" cy="33123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051720" y="116632"/>
            <a:ext cx="4633000" cy="695575"/>
          </a:xfrm>
          <a:prstGeom prst="rect">
            <a:avLst/>
          </a:prstGeom>
        </p:spPr>
        <p:txBody>
          <a:bodyPr wrap="none">
            <a:spAutoFit/>
          </a:bodyPr>
          <a:lstStyle/>
          <a:p>
            <a:pPr marL="457200" indent="-457200" eaLnBrk="0" hangingPunct="0">
              <a:lnSpc>
                <a:spcPct val="140000"/>
              </a:lnSpc>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胶体溶液的特性</a:t>
            </a:r>
            <a:r>
              <a:rPr lang="en-US" altLang="zh-CN" sz="28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丁达尔现象</a:t>
            </a:r>
          </a:p>
        </p:txBody>
      </p:sp>
      <p:sp>
        <p:nvSpPr>
          <p:cNvPr id="5" name="矩形 4"/>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 name="矩形 2"/>
          <p:cNvSpPr/>
          <p:nvPr/>
        </p:nvSpPr>
        <p:spPr>
          <a:xfrm>
            <a:off x="251520" y="4848344"/>
            <a:ext cx="8640960" cy="1532984"/>
          </a:xfrm>
          <a:prstGeom prst="rect">
            <a:avLst/>
          </a:prstGeom>
        </p:spPr>
        <p:txBody>
          <a:bodyPr wrap="square">
            <a:spAutoFit/>
          </a:bodyPr>
          <a:lstStyle/>
          <a:p>
            <a:pPr>
              <a:lnSpc>
                <a:spcPct val="120000"/>
              </a:lnSpc>
            </a:pPr>
            <a:r>
              <a:rPr lang="zh-CN" altLang="en-US" sz="2000" b="0" dirty="0">
                <a:latin typeface="Arial" panose="020B0604020202020204" pitchFamily="34" charset="0"/>
                <a:ea typeface="+mj-ea"/>
                <a:cs typeface="Arial" panose="020B0604020202020204" pitchFamily="34" charset="0"/>
              </a:rPr>
              <a:t>由于溶胶粒子的直径大小在</a:t>
            </a:r>
            <a:r>
              <a:rPr lang="en-US" altLang="zh-CN" sz="2000" b="0" dirty="0">
                <a:latin typeface="Arial" panose="020B0604020202020204" pitchFamily="34" charset="0"/>
                <a:ea typeface="+mj-ea"/>
                <a:cs typeface="Arial" panose="020B0604020202020204" pitchFamily="34" charset="0"/>
              </a:rPr>
              <a:t>1~1000 nm</a:t>
            </a:r>
            <a:r>
              <a:rPr lang="zh-CN" altLang="en-US" sz="2000" b="0" dirty="0">
                <a:latin typeface="Arial" panose="020B0604020202020204" pitchFamily="34" charset="0"/>
                <a:ea typeface="+mj-ea"/>
                <a:cs typeface="Arial" panose="020B0604020202020204" pitchFamily="34" charset="0"/>
              </a:rPr>
              <a:t>之间，和可见光波长（</a:t>
            </a:r>
            <a:r>
              <a:rPr lang="en-US" altLang="zh-CN" sz="2000" b="0" dirty="0">
                <a:latin typeface="Arial" panose="020B0604020202020204" pitchFamily="34" charset="0"/>
                <a:ea typeface="+mj-ea"/>
                <a:cs typeface="Arial" panose="020B0604020202020204" pitchFamily="34" charset="0"/>
              </a:rPr>
              <a:t>400~700 nm</a:t>
            </a:r>
            <a:r>
              <a:rPr lang="zh-CN" altLang="en-US" sz="2000" b="0" dirty="0">
                <a:latin typeface="Arial" panose="020B0604020202020204" pitchFamily="34" charset="0"/>
                <a:ea typeface="+mj-ea"/>
                <a:cs typeface="Arial" panose="020B0604020202020204" pitchFamily="34" charset="0"/>
              </a:rPr>
              <a:t>）可比，当可见光透过溶胶时会产生明显的散射作用。而对于真溶液，由于分子或离子直径远小于光的波长，光发生透射，显得清澈透明。因此，可以用丁达尔现象区分溶胶和真溶液。</a:t>
            </a:r>
          </a:p>
        </p:txBody>
      </p:sp>
    </p:spTree>
    <p:extLst>
      <p:ext uri="{BB962C8B-B14F-4D97-AF65-F5344CB8AC3E}">
        <p14:creationId xmlns:p14="http://schemas.microsoft.com/office/powerpoint/2010/main" val="14370441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51</a:t>
            </a:fld>
            <a:endParaRPr lang="en-US" altLang="zh-CN"/>
          </a:p>
        </p:txBody>
      </p:sp>
      <p:sp>
        <p:nvSpPr>
          <p:cNvPr id="3" name="矩形 2"/>
          <p:cNvSpPr/>
          <p:nvPr/>
        </p:nvSpPr>
        <p:spPr>
          <a:xfrm>
            <a:off x="2605204" y="116632"/>
            <a:ext cx="3550972" cy="695575"/>
          </a:xfrm>
          <a:prstGeom prst="rect">
            <a:avLst/>
          </a:prstGeom>
        </p:spPr>
        <p:txBody>
          <a:bodyPr wrap="none">
            <a:spAutoFit/>
          </a:bodyPr>
          <a:lstStyle/>
          <a:p>
            <a:pPr marL="457200" indent="-457200" eaLnBrk="0" hangingPunct="0">
              <a:lnSpc>
                <a:spcPct val="140000"/>
              </a:lnSpc>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胶体溶液的特性</a:t>
            </a:r>
            <a:r>
              <a:rPr lang="en-US" altLang="zh-CN" sz="28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电泳</a:t>
            </a:r>
          </a:p>
        </p:txBody>
      </p:sp>
      <p:sp>
        <p:nvSpPr>
          <p:cNvPr id="4" name="矩形 3"/>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Rectangle 3"/>
          <p:cNvSpPr>
            <a:spLocks noChangeArrowheads="1"/>
          </p:cNvSpPr>
          <p:nvPr/>
        </p:nvSpPr>
        <p:spPr bwMode="auto">
          <a:xfrm>
            <a:off x="251520" y="1229851"/>
            <a:ext cx="871296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algn="ctr"/>
            <a:r>
              <a:rPr lang="zh-CN" altLang="zh-CN" dirty="0">
                <a:latin typeface="+mj-ea"/>
                <a:ea typeface="+mj-ea"/>
              </a:rPr>
              <a:t>在外电场作用下，胶粒在分散介质中定向移动的现象称为电泳现象。胶粒带有电荷是由于胶粒电离或选择性吸附离子引起的。</a:t>
            </a: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8733" y="2636912"/>
            <a:ext cx="2879725" cy="2547938"/>
          </a:xfrm>
          <a:prstGeom prst="rect">
            <a:avLst/>
          </a:prstGeom>
          <a:noFill/>
          <a:ln>
            <a:noFill/>
          </a:ln>
          <a:effectLst/>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B2B2B2"/>
                  </a:outerShdw>
                </a:effectLst>
              </a14:hiddenEffects>
            </a:ext>
          </a:extLst>
        </p:spPr>
      </p:pic>
      <p:sp>
        <p:nvSpPr>
          <p:cNvPr id="7" name="Rectangle 5"/>
          <p:cNvSpPr>
            <a:spLocks noChangeArrowheads="1"/>
          </p:cNvSpPr>
          <p:nvPr/>
        </p:nvSpPr>
        <p:spPr bwMode="auto">
          <a:xfrm>
            <a:off x="361857" y="5256510"/>
            <a:ext cx="36734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r>
              <a:rPr lang="zh-CN" altLang="zh-CN" dirty="0">
                <a:latin typeface="+mj-ea"/>
                <a:ea typeface="+mj-ea"/>
              </a:rPr>
              <a:t>氢氧化铁溶胶的电泳现象 </a:t>
            </a:r>
          </a:p>
        </p:txBody>
      </p:sp>
      <p:sp>
        <p:nvSpPr>
          <p:cNvPr id="9" name="Rectangle 7"/>
          <p:cNvSpPr>
            <a:spLocks noChangeArrowheads="1"/>
          </p:cNvSpPr>
          <p:nvPr/>
        </p:nvSpPr>
        <p:spPr bwMode="auto">
          <a:xfrm>
            <a:off x="4035332" y="2204865"/>
            <a:ext cx="4857148" cy="1865126"/>
          </a:xfrm>
          <a:prstGeom prst="rect">
            <a:avLst/>
          </a:prstGeom>
          <a:solidFill>
            <a:srgbClr val="FFFF99"/>
          </a:solidFill>
          <a:ln w="28575" cmpd="thickThin">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ct val="120000"/>
              </a:lnSpc>
              <a:spcBef>
                <a:spcPct val="20000"/>
              </a:spcBef>
              <a:buClr>
                <a:srgbClr val="0066FF"/>
              </a:buClr>
              <a:buFont typeface="Wingdings" pitchFamily="2" charset="2"/>
              <a:buNone/>
            </a:pPr>
            <a:r>
              <a:rPr lang="zh-CN" altLang="zh-CN" sz="2400" b="1">
                <a:effectLst>
                  <a:outerShdw blurRad="38100" dist="38100" dir="2700000" algn="tl">
                    <a:srgbClr val="FFFFFF"/>
                  </a:outerShdw>
                </a:effectLst>
              </a:rPr>
              <a:t>       在一个U形管中，加入棕色的Fe(OH)</a:t>
            </a:r>
            <a:r>
              <a:rPr lang="zh-CN" altLang="zh-CN" sz="2400" b="1" baseline="-25000">
                <a:effectLst>
                  <a:outerShdw blurRad="38100" dist="38100" dir="2700000" algn="tl">
                    <a:srgbClr val="FFFFFF"/>
                  </a:outerShdw>
                </a:effectLst>
              </a:rPr>
              <a:t>3</a:t>
            </a:r>
            <a:r>
              <a:rPr lang="zh-CN" altLang="zh-CN" sz="2400" b="1">
                <a:effectLst>
                  <a:outerShdw blurRad="38100" dist="38100" dir="2700000" algn="tl">
                    <a:srgbClr val="FFFFFF"/>
                  </a:outerShdw>
                </a:effectLst>
              </a:rPr>
              <a:t>溶胶，然后插上电极并通直流电，阴极附近颜色逐渐变深，表示氢氧化铁胶粒向阴极移动。</a:t>
            </a:r>
          </a:p>
        </p:txBody>
      </p:sp>
      <p:pic>
        <p:nvPicPr>
          <p:cNvPr id="149506" name="Picture 2"/>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4499992" y="4380197"/>
            <a:ext cx="3888432" cy="2214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605334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52</a:t>
            </a:fld>
            <a:endParaRPr lang="en-US" altLang="zh-CN"/>
          </a:p>
        </p:txBody>
      </p:sp>
      <p:sp>
        <p:nvSpPr>
          <p:cNvPr id="3" name="矩形 2"/>
          <p:cNvSpPr/>
          <p:nvPr/>
        </p:nvSpPr>
        <p:spPr>
          <a:xfrm>
            <a:off x="2771800" y="116632"/>
            <a:ext cx="3550972" cy="695575"/>
          </a:xfrm>
          <a:prstGeom prst="rect">
            <a:avLst/>
          </a:prstGeom>
        </p:spPr>
        <p:txBody>
          <a:bodyPr wrap="none">
            <a:spAutoFit/>
          </a:bodyPr>
          <a:lstStyle/>
          <a:p>
            <a:pPr marL="457200" indent="-457200" eaLnBrk="0" hangingPunct="0">
              <a:lnSpc>
                <a:spcPct val="140000"/>
              </a:lnSpc>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胶体溶液的特性</a:t>
            </a:r>
            <a:r>
              <a:rPr lang="en-US" altLang="zh-CN" sz="28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渗析</a:t>
            </a:r>
          </a:p>
        </p:txBody>
      </p:sp>
      <p:sp>
        <p:nvSpPr>
          <p:cNvPr id="4" name="矩形 3"/>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矩形 4"/>
          <p:cNvSpPr/>
          <p:nvPr/>
        </p:nvSpPr>
        <p:spPr>
          <a:xfrm>
            <a:off x="292190" y="1124744"/>
            <a:ext cx="8424936" cy="2308324"/>
          </a:xfrm>
          <a:prstGeom prst="rect">
            <a:avLst/>
          </a:prstGeom>
        </p:spPr>
        <p:txBody>
          <a:bodyPr wrap="square">
            <a:spAutoFit/>
          </a:bodyPr>
          <a:lstStyle/>
          <a:p>
            <a:r>
              <a:rPr lang="zh-CN" altLang="en-US" b="0" dirty="0">
                <a:latin typeface="+mn-lt"/>
                <a:ea typeface="+mj-ea"/>
              </a:rPr>
              <a:t>渗析：利用半透膜能透过小分子和离子但不能透过胶体粒子的性质从溶胶中除掉作为杂质的小分子或离子的过程。渗析时将胶体溶液置于由半透膜构成的渗析器内，器外则定期更换胶体溶液的分散介质（通常是水），即可达到纯化胶体的目的。渗析时外加直流电场常常可以加速小离子自膜内向膜外的扩散，为电渗析</a:t>
            </a:r>
            <a:r>
              <a:rPr lang="en-US" altLang="zh-CN" b="0" dirty="0">
                <a:latin typeface="+mn-lt"/>
                <a:ea typeface="+mj-ea"/>
              </a:rPr>
              <a:t>(</a:t>
            </a:r>
            <a:r>
              <a:rPr lang="en-US" altLang="zh-CN" b="0" dirty="0" err="1">
                <a:latin typeface="+mn-lt"/>
                <a:ea typeface="+mj-ea"/>
              </a:rPr>
              <a:t>electrodialysis</a:t>
            </a:r>
            <a:r>
              <a:rPr lang="en-US" altLang="zh-CN" b="0" dirty="0">
                <a:latin typeface="+mn-lt"/>
                <a:ea typeface="+mj-ea"/>
              </a:rPr>
              <a:t>)</a:t>
            </a:r>
            <a:r>
              <a:rPr lang="zh-CN" altLang="en-US" b="0" dirty="0">
                <a:latin typeface="+mn-lt"/>
                <a:ea typeface="+mj-ea"/>
              </a:rPr>
              <a:t>。</a:t>
            </a:r>
          </a:p>
        </p:txBody>
      </p:sp>
      <p:pic>
        <p:nvPicPr>
          <p:cNvPr id="150530"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5589" y="3777461"/>
            <a:ext cx="3959131" cy="12961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8482" name="Picture 2" descr="https://timgsa.baidu.com/timg?image&amp;quality=80&amp;size=b9999_10000&amp;sec=1506324890&amp;di=db9c8f0f85f0eefb84d1d6c0f316d8e5&amp;imgtype=jpg&amp;er=1&amp;src=http%3A%2F%2Fwww.jinanjiema.com%2FUploadFile%2F2015124105854550.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148064" y="3083803"/>
            <a:ext cx="3151489" cy="223125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179512" y="5373216"/>
            <a:ext cx="8856984" cy="1200329"/>
          </a:xfrm>
          <a:prstGeom prst="rect">
            <a:avLst/>
          </a:prstGeom>
        </p:spPr>
        <p:txBody>
          <a:bodyPr wrap="square">
            <a:spAutoFit/>
          </a:bodyPr>
          <a:lstStyle/>
          <a:p>
            <a:r>
              <a:rPr lang="zh-CN" altLang="zh-CN" sz="1800" b="0" kern="0" dirty="0">
                <a:latin typeface="+mn-lt"/>
                <a:ea typeface="+mj-ea"/>
                <a:cs typeface="宋体" charset="-122"/>
              </a:rPr>
              <a:t>离子交换膜是</a:t>
            </a:r>
            <a:r>
              <a:rPr lang="en-US" altLang="zh-CN" sz="1800" b="0" kern="0" dirty="0">
                <a:latin typeface="+mn-lt"/>
                <a:ea typeface="+mj-ea"/>
                <a:cs typeface="宋体" charset="-122"/>
              </a:rPr>
              <a:t>0.5-1.0mm</a:t>
            </a:r>
            <a:r>
              <a:rPr lang="zh-CN" altLang="zh-CN" sz="1800" b="0" kern="0" dirty="0">
                <a:latin typeface="+mn-lt"/>
                <a:ea typeface="+mj-ea"/>
                <a:cs typeface="宋体" charset="-122"/>
              </a:rPr>
              <a:t>厚度的功能性膜片，按其选择透过性区分为正离子交换膜（阳膜）与负离子交换膜（阴膜）。电渗析法是将具有选择透过性 的阳膜与阴膜交替排列，组成多个相互独立的隔室海水被淡化，而相邻隔室海水浓缩，淡水与浓缩水得以分离。电渗析法不仅可以淡化海水，也可以作为水质处理的 手段，为污水再利用作出贡献。</a:t>
            </a:r>
            <a:r>
              <a:rPr lang="zh-CN" altLang="zh-CN" sz="1800" b="0" dirty="0">
                <a:latin typeface="+mn-lt"/>
                <a:ea typeface="+mj-ea"/>
              </a:rPr>
              <a:t> </a:t>
            </a:r>
            <a:endParaRPr lang="zh-CN" altLang="en-US" sz="1800" b="0" dirty="0">
              <a:latin typeface="+mn-lt"/>
              <a:ea typeface="+mj-ea"/>
            </a:endParaRPr>
          </a:p>
        </p:txBody>
      </p:sp>
    </p:spTree>
    <p:extLst>
      <p:ext uri="{BB962C8B-B14F-4D97-AF65-F5344CB8AC3E}">
        <p14:creationId xmlns:p14="http://schemas.microsoft.com/office/powerpoint/2010/main" val="40875353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9458" name="Rectangle 2"/>
          <p:cNvSpPr>
            <a:spLocks noGrp="1" noChangeArrowheads="1"/>
          </p:cNvSpPr>
          <p:nvPr>
            <p:ph type="title"/>
          </p:nvPr>
        </p:nvSpPr>
        <p:spPr>
          <a:xfrm>
            <a:off x="1012283" y="1141518"/>
            <a:ext cx="2119557" cy="343266"/>
          </a:xfrm>
        </p:spPr>
        <p:txBody>
          <a:bodyPr/>
          <a:lstStyle/>
          <a:p>
            <a:pPr eaLnBrk="1" hangingPunct="1">
              <a:defRPr/>
            </a:pPr>
            <a:r>
              <a:rPr lang="en-US" altLang="zh-CN" sz="2400" b="0" dirty="0">
                <a:solidFill>
                  <a:schemeClr val="accent2">
                    <a:lumMod val="50000"/>
                  </a:schemeClr>
                </a:solidFill>
                <a:latin typeface="Arial" panose="020B0604020202020204" pitchFamily="34" charset="0"/>
                <a:cs typeface="Arial" panose="020B0604020202020204" pitchFamily="34" charset="0"/>
              </a:rPr>
              <a:t>Dialysis</a:t>
            </a:r>
          </a:p>
        </p:txBody>
      </p:sp>
      <p:pic>
        <p:nvPicPr>
          <p:cNvPr id="105475" name="Picture 3" descr="FG14_24"/>
          <p:cNvPicPr>
            <a:picLocks noGrp="1" noChangeAspect="1" noChangeArrowheads="1"/>
          </p:cNvPicPr>
          <p:nvPr>
            <p:ph sz="half" idx="1"/>
          </p:nvPr>
        </p:nvPicPr>
        <p:blipFill>
          <a:blip r:embed="rId3">
            <a:extLst>
              <a:ext uri="{28A0092B-C50C-407E-A947-70E740481C1C}">
                <a14:useLocalDpi xmlns:a14="http://schemas.microsoft.com/office/drawing/2010/main"/>
              </a:ext>
            </a:extLst>
          </a:blip>
          <a:srcRect/>
          <a:stretch>
            <a:fillRect/>
          </a:stretch>
        </p:blipFill>
        <p:spPr>
          <a:xfrm>
            <a:off x="6802361" y="1497060"/>
            <a:ext cx="1602153" cy="3226791"/>
          </a:xfrm>
        </p:spPr>
      </p:pic>
      <p:pic>
        <p:nvPicPr>
          <p:cNvPr id="105476" name="Picture 4" descr="FG14_24_01UN"/>
          <p:cNvPicPr>
            <a:picLocks noGrp="1" noChangeAspect="1" noChangeArrowheads="1"/>
          </p:cNvPicPr>
          <p:nvPr>
            <p:ph sz="half" idx="2"/>
          </p:nvPr>
        </p:nvPicPr>
        <p:blipFill>
          <a:blip r:embed="rId4">
            <a:extLst>
              <a:ext uri="{28A0092B-C50C-407E-A947-70E740481C1C}">
                <a14:useLocalDpi xmlns:a14="http://schemas.microsoft.com/office/drawing/2010/main"/>
              </a:ext>
            </a:extLst>
          </a:blip>
          <a:srcRect/>
          <a:stretch>
            <a:fillRect/>
          </a:stretch>
        </p:blipFill>
        <p:spPr>
          <a:xfrm>
            <a:off x="901240" y="1515730"/>
            <a:ext cx="2352036" cy="3060155"/>
          </a:xfrm>
        </p:spPr>
      </p:pic>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53</a:t>
            </a:fld>
            <a:endParaRPr lang="en-US" altLang="zh-CN" sz="1400" dirty="0"/>
          </a:p>
        </p:txBody>
      </p:sp>
      <p:sp>
        <p:nvSpPr>
          <p:cNvPr id="10" name="矩形 9"/>
          <p:cNvSpPr/>
          <p:nvPr/>
        </p:nvSpPr>
        <p:spPr>
          <a:xfrm>
            <a:off x="2843808" y="116632"/>
            <a:ext cx="3550972" cy="695575"/>
          </a:xfrm>
          <a:prstGeom prst="rect">
            <a:avLst/>
          </a:prstGeom>
        </p:spPr>
        <p:txBody>
          <a:bodyPr wrap="none">
            <a:spAutoFit/>
          </a:bodyPr>
          <a:lstStyle/>
          <a:p>
            <a:pPr marL="457200" indent="-457200" eaLnBrk="0" hangingPunct="0">
              <a:lnSpc>
                <a:spcPct val="140000"/>
              </a:lnSpc>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胶体溶液的特性</a:t>
            </a:r>
            <a:r>
              <a:rPr lang="en-US" altLang="zh-CN" sz="28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渗析</a:t>
            </a:r>
          </a:p>
        </p:txBody>
      </p:sp>
      <p:sp>
        <p:nvSpPr>
          <p:cNvPr id="11" name="矩形 10"/>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 name="矩形 1"/>
          <p:cNvSpPr/>
          <p:nvPr/>
        </p:nvSpPr>
        <p:spPr>
          <a:xfrm>
            <a:off x="323528" y="5013176"/>
            <a:ext cx="8640960" cy="1615827"/>
          </a:xfrm>
          <a:prstGeom prst="rect">
            <a:avLst/>
          </a:prstGeom>
        </p:spPr>
        <p:txBody>
          <a:bodyPr wrap="square">
            <a:spAutoFit/>
          </a:bodyPr>
          <a:lstStyle/>
          <a:p>
            <a:pPr>
              <a:lnSpc>
                <a:spcPct val="110000"/>
              </a:lnSpc>
            </a:pPr>
            <a:r>
              <a:rPr lang="zh-CN" altLang="zh-CN" sz="1800" b="0" kern="0" dirty="0">
                <a:latin typeface="+mj-ea"/>
                <a:ea typeface="+mj-ea"/>
                <a:cs typeface="宋体" charset="-122"/>
              </a:rPr>
              <a:t>血液透析所使用的半透膜厚度为</a:t>
            </a:r>
            <a:r>
              <a:rPr lang="en-US" altLang="zh-CN" sz="1800" b="0" kern="0" dirty="0">
                <a:latin typeface="+mj-ea"/>
                <a:ea typeface="+mj-ea"/>
                <a:cs typeface="宋体" charset="-122"/>
              </a:rPr>
              <a:t>10</a:t>
            </a:r>
            <a:r>
              <a:rPr lang="zh-CN" altLang="zh-CN" sz="1800" b="0" kern="0" dirty="0">
                <a:latin typeface="+mj-ea"/>
                <a:ea typeface="+mj-ea"/>
                <a:cs typeface="宋体" charset="-122"/>
              </a:rPr>
              <a:t>－</a:t>
            </a:r>
            <a:r>
              <a:rPr lang="en-US" altLang="zh-CN" sz="1800" b="0" kern="0" dirty="0">
                <a:latin typeface="+mj-ea"/>
                <a:ea typeface="+mj-ea"/>
                <a:cs typeface="宋体" charset="-122"/>
              </a:rPr>
              <a:t>20</a:t>
            </a:r>
            <a:r>
              <a:rPr lang="zh-CN" altLang="zh-CN" sz="1800" b="0" kern="0" dirty="0">
                <a:latin typeface="+mj-ea"/>
                <a:ea typeface="+mj-ea"/>
                <a:cs typeface="宋体" charset="-122"/>
              </a:rPr>
              <a:t>微米，膜上的孔径平均为</a:t>
            </a:r>
            <a:r>
              <a:rPr lang="en-US" altLang="zh-CN" sz="1800" b="0" kern="0" dirty="0">
                <a:latin typeface="+mj-ea"/>
                <a:ea typeface="+mj-ea"/>
                <a:cs typeface="宋体" charset="-122"/>
              </a:rPr>
              <a:t>3</a:t>
            </a:r>
            <a:r>
              <a:rPr lang="zh-CN" altLang="zh-CN" sz="1800" b="0" kern="0" dirty="0">
                <a:latin typeface="+mj-ea"/>
                <a:ea typeface="+mj-ea"/>
                <a:cs typeface="宋体" charset="-122"/>
              </a:rPr>
              <a:t>纳米，所以只允许分子量为</a:t>
            </a:r>
            <a:r>
              <a:rPr lang="en-US" altLang="zh-CN" sz="1800" b="0" kern="0" dirty="0">
                <a:latin typeface="+mj-ea"/>
                <a:ea typeface="+mj-ea"/>
                <a:cs typeface="宋体" charset="-122"/>
              </a:rPr>
              <a:t>1.5</a:t>
            </a:r>
            <a:r>
              <a:rPr lang="zh-CN" altLang="zh-CN" sz="1800" b="0" kern="0" dirty="0">
                <a:latin typeface="+mj-ea"/>
                <a:ea typeface="+mj-ea"/>
                <a:cs typeface="宋体" charset="-122"/>
              </a:rPr>
              <a:t>万以下的小分子和部分中分子物质通过，而分子量大于</a:t>
            </a:r>
            <a:r>
              <a:rPr lang="en-US" altLang="zh-CN" sz="1800" b="0" kern="0" dirty="0">
                <a:latin typeface="+mj-ea"/>
                <a:ea typeface="+mj-ea"/>
                <a:cs typeface="宋体" charset="-122"/>
              </a:rPr>
              <a:t>3.5</a:t>
            </a:r>
            <a:r>
              <a:rPr lang="zh-CN" altLang="zh-CN" sz="1800" b="0" kern="0" dirty="0">
                <a:latin typeface="+mj-ea"/>
                <a:ea typeface="+mj-ea"/>
                <a:cs typeface="宋体" charset="-122"/>
              </a:rPr>
              <a:t>万的大分子物质不能通过。因此，蛋白质、致热原、病毒、细菌以及血细胞等都是不可透出的；尿的成分中大部分是水，要想用人工肾替代肾脏就必须从血液中排出大量的水分，人工肾只能利用渗透压和超滤压来达到清除过多的水分之目的。</a:t>
            </a:r>
            <a:endParaRPr lang="zh-CN" altLang="en-US" sz="1800" b="0" dirty="0">
              <a:latin typeface="+mj-ea"/>
              <a:ea typeface="+mj-ea"/>
            </a:endParaRPr>
          </a:p>
        </p:txBody>
      </p:sp>
      <p:pic>
        <p:nvPicPr>
          <p:cNvPr id="147458" name="Picture 2" descr="https://timgsa.baidu.com/timg?image&amp;quality=80&amp;size=b9999_10000&amp;sec=1505729864644&amp;di=10b65043b0a8e1af3954584fa0a0149a&amp;imgtype=0&amp;src=http%3A%2F%2Fw2w.qixieke.com%2Fupload%2Fimage%2F20150504%2F1430726678306075417.jpg"/>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420014" y="2204864"/>
            <a:ext cx="3286383" cy="220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624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54</a:t>
            </a:fld>
            <a:endParaRPr lang="en-US" altLang="zh-CN"/>
          </a:p>
        </p:txBody>
      </p:sp>
      <p:sp>
        <p:nvSpPr>
          <p:cNvPr id="3" name="矩形 2"/>
          <p:cNvSpPr/>
          <p:nvPr/>
        </p:nvSpPr>
        <p:spPr>
          <a:xfrm>
            <a:off x="2605204" y="116632"/>
            <a:ext cx="3550972" cy="695575"/>
          </a:xfrm>
          <a:prstGeom prst="rect">
            <a:avLst/>
          </a:prstGeom>
        </p:spPr>
        <p:txBody>
          <a:bodyPr wrap="none">
            <a:spAutoFit/>
          </a:bodyPr>
          <a:lstStyle/>
          <a:p>
            <a:pPr marL="457200" indent="-457200" eaLnBrk="0" hangingPunct="0">
              <a:lnSpc>
                <a:spcPct val="140000"/>
              </a:lnSpc>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胶体溶液的特性</a:t>
            </a:r>
            <a:r>
              <a:rPr lang="en-US" altLang="zh-CN" sz="28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聚沉</a:t>
            </a:r>
          </a:p>
        </p:txBody>
      </p:sp>
      <p:sp>
        <p:nvSpPr>
          <p:cNvPr id="4" name="矩形 3"/>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矩形 4"/>
          <p:cNvSpPr/>
          <p:nvPr/>
        </p:nvSpPr>
        <p:spPr>
          <a:xfrm>
            <a:off x="323528" y="1085230"/>
            <a:ext cx="8424936" cy="3135858"/>
          </a:xfrm>
          <a:prstGeom prst="rect">
            <a:avLst/>
          </a:prstGeom>
        </p:spPr>
        <p:txBody>
          <a:bodyPr wrap="square">
            <a:spAutoFit/>
          </a:bodyPr>
          <a:lstStyle/>
          <a:p>
            <a:pPr>
              <a:lnSpc>
                <a:spcPct val="120000"/>
              </a:lnSpc>
            </a:pPr>
            <a:r>
              <a:rPr lang="zh-CN" altLang="en-US" b="0" dirty="0">
                <a:latin typeface="+mj-ea"/>
                <a:ea typeface="+mj-ea"/>
              </a:rPr>
              <a:t>溶胶的稳定是暂时的、有条件的、相对的。从溶胶的稳定性来看，只要破坏了溶胶稳定性的因素，溶胶粒子就会聚结而沉降，这个过程称为溶胶的聚沉。在溶胶中加入少量电解质，增加了溶液中离子的浓度，将有较多带相反电荷的离子抵消胶粒所带电荷，使胶粒之间的相互排斥力减小甚至消失，导致胶粒聚集合并变大，从而破坏了水化膜，胶粒就会聚集成大的颗粒从溶胶中聚沉下来。 </a:t>
            </a:r>
            <a:r>
              <a:rPr lang="zh-CN" altLang="en-US" b="0" dirty="0">
                <a:solidFill>
                  <a:srgbClr val="0000FF"/>
                </a:solidFill>
                <a:latin typeface="+mj-ea"/>
                <a:ea typeface="+mj-ea"/>
              </a:rPr>
              <a:t>加热、胶体相互聚沉</a:t>
            </a:r>
            <a:endParaRPr lang="zh-CN" altLang="en-US" b="0" dirty="0">
              <a:latin typeface="+mj-ea"/>
              <a:ea typeface="+mj-ea"/>
            </a:endParaRPr>
          </a:p>
        </p:txBody>
      </p:sp>
      <p:pic>
        <p:nvPicPr>
          <p:cNvPr id="151556"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72000" y="4441547"/>
            <a:ext cx="3092570" cy="17374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1557" name="Picture 5"/>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259632" y="4365104"/>
            <a:ext cx="2720858" cy="18139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文本框 5"/>
          <p:cNvSpPr txBox="1"/>
          <p:nvPr/>
        </p:nvSpPr>
        <p:spPr>
          <a:xfrm>
            <a:off x="3347864" y="6323025"/>
            <a:ext cx="2031325" cy="461665"/>
          </a:xfrm>
          <a:prstGeom prst="rect">
            <a:avLst/>
          </a:prstGeom>
          <a:noFill/>
        </p:spPr>
        <p:txBody>
          <a:bodyPr wrap="none" rtlCol="0">
            <a:spAutoFit/>
          </a:bodyPr>
          <a:lstStyle/>
          <a:p>
            <a:r>
              <a:rPr lang="zh-CN" altLang="en-US">
                <a:latin typeface="+mj-ea"/>
                <a:ea typeface="+mj-ea"/>
              </a:rPr>
              <a:t>南豆腐北豆腐</a:t>
            </a:r>
            <a:endParaRPr kumimoji="1" lang="zh-CN" altLang="en-US">
              <a:latin typeface="+mj-ea"/>
              <a:ea typeface="+mj-ea"/>
            </a:endParaRPr>
          </a:p>
        </p:txBody>
      </p:sp>
    </p:spTree>
    <p:extLst>
      <p:ext uri="{BB962C8B-B14F-4D97-AF65-F5344CB8AC3E}">
        <p14:creationId xmlns:p14="http://schemas.microsoft.com/office/powerpoint/2010/main" val="34510331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55</a:t>
            </a:fld>
            <a:endParaRPr lang="en-US" altLang="zh-CN"/>
          </a:p>
        </p:txBody>
      </p:sp>
      <p:pic>
        <p:nvPicPr>
          <p:cNvPr id="152578"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21430" y="2026026"/>
            <a:ext cx="4324805" cy="28803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2555776" y="116632"/>
            <a:ext cx="3550972" cy="695575"/>
          </a:xfrm>
          <a:prstGeom prst="rect">
            <a:avLst/>
          </a:prstGeom>
        </p:spPr>
        <p:txBody>
          <a:bodyPr wrap="none">
            <a:spAutoFit/>
          </a:bodyPr>
          <a:lstStyle/>
          <a:p>
            <a:pPr marL="457200" indent="-457200" eaLnBrk="0" hangingPunct="0">
              <a:lnSpc>
                <a:spcPct val="140000"/>
              </a:lnSpc>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胶体溶液的特性</a:t>
            </a:r>
            <a:r>
              <a:rPr lang="en-US" altLang="zh-CN" sz="28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聚沉</a:t>
            </a:r>
          </a:p>
        </p:txBody>
      </p:sp>
      <p:sp>
        <p:nvSpPr>
          <p:cNvPr id="5" name="矩形 4"/>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pic>
        <p:nvPicPr>
          <p:cNvPr id="152579" name="Picture 3"/>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788024" y="1992846"/>
            <a:ext cx="3781425" cy="2828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TextBox 2"/>
          <p:cNvSpPr txBox="1"/>
          <p:nvPr/>
        </p:nvSpPr>
        <p:spPr>
          <a:xfrm>
            <a:off x="5724128" y="5013176"/>
            <a:ext cx="2350323" cy="461665"/>
          </a:xfrm>
          <a:prstGeom prst="rect">
            <a:avLst/>
          </a:prstGeom>
          <a:noFill/>
        </p:spPr>
        <p:txBody>
          <a:bodyPr wrap="none" rtlCol="0">
            <a:spAutoFit/>
          </a:bodyPr>
          <a:lstStyle/>
          <a:p>
            <a:r>
              <a:rPr lang="zh-CN" altLang="en-US" dirty="0">
                <a:latin typeface="+mj-ea"/>
                <a:ea typeface="+mj-ea"/>
              </a:rPr>
              <a:t>明矾或者硫酸铝</a:t>
            </a:r>
          </a:p>
        </p:txBody>
      </p:sp>
      <p:sp>
        <p:nvSpPr>
          <p:cNvPr id="6" name="矩形 5"/>
          <p:cNvSpPr/>
          <p:nvPr/>
        </p:nvSpPr>
        <p:spPr>
          <a:xfrm>
            <a:off x="1518050" y="5157192"/>
            <a:ext cx="1731564" cy="461665"/>
          </a:xfrm>
          <a:prstGeom prst="rect">
            <a:avLst/>
          </a:prstGeom>
        </p:spPr>
        <p:txBody>
          <a:bodyPr wrap="none">
            <a:spAutoFit/>
          </a:bodyPr>
          <a:lstStyle/>
          <a:p>
            <a:r>
              <a:rPr lang="zh-CN" altLang="en-US" dirty="0">
                <a:latin typeface="+mj-ea"/>
                <a:ea typeface="+mj-ea"/>
              </a:rPr>
              <a:t>江河入海口</a:t>
            </a:r>
          </a:p>
        </p:txBody>
      </p:sp>
    </p:spTree>
    <p:extLst>
      <p:ext uri="{BB962C8B-B14F-4D97-AF65-F5344CB8AC3E}">
        <p14:creationId xmlns:p14="http://schemas.microsoft.com/office/powerpoint/2010/main" val="3264020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3290AF6-FC0C-A044-86D4-23DE66962F22}"/>
              </a:ext>
            </a:extLst>
          </p:cNvPr>
          <p:cNvSpPr>
            <a:spLocks noGrp="1"/>
          </p:cNvSpPr>
          <p:nvPr>
            <p:ph type="ftr" sz="quarter" idx="10"/>
          </p:nvPr>
        </p:nvSpPr>
        <p:spPr/>
        <p:txBody>
          <a:bodyPr/>
          <a:lstStyle/>
          <a:p>
            <a:pPr>
              <a:defRPr/>
            </a:pPr>
            <a:fld id="{F1DC486F-0984-4F50-8590-69C2C6FFAA9B}" type="slidenum">
              <a:rPr lang="zh-CN" altLang="en-US" smtClean="0"/>
              <a:pPr>
                <a:defRPr/>
              </a:pPr>
              <a:t>56</a:t>
            </a:fld>
            <a:endParaRPr lang="en-US" altLang="zh-CN"/>
          </a:p>
        </p:txBody>
      </p:sp>
      <p:sp>
        <p:nvSpPr>
          <p:cNvPr id="3" name="矩形 2">
            <a:extLst>
              <a:ext uri="{FF2B5EF4-FFF2-40B4-BE49-F238E27FC236}">
                <a16:creationId xmlns:a16="http://schemas.microsoft.com/office/drawing/2014/main" id="{00F6C471-F1DB-5347-8A02-81E83A33AE02}"/>
              </a:ext>
            </a:extLst>
          </p:cNvPr>
          <p:cNvSpPr/>
          <p:nvPr/>
        </p:nvSpPr>
        <p:spPr>
          <a:xfrm>
            <a:off x="4242047" y="176389"/>
            <a:ext cx="906017" cy="622671"/>
          </a:xfrm>
          <a:prstGeom prst="rect">
            <a:avLst/>
          </a:prstGeom>
        </p:spPr>
        <p:txBody>
          <a:bodyPr wrap="none">
            <a:spAutoFit/>
          </a:bodyPr>
          <a:lstStyle/>
          <a:p>
            <a:pPr marL="457200" indent="-457200" eaLnBrk="0" hangingPunct="0">
              <a:lnSpc>
                <a:spcPct val="140000"/>
              </a:lnSpc>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小结</a:t>
            </a:r>
          </a:p>
        </p:txBody>
      </p:sp>
      <p:sp>
        <p:nvSpPr>
          <p:cNvPr id="4" name="矩形 3">
            <a:extLst>
              <a:ext uri="{FF2B5EF4-FFF2-40B4-BE49-F238E27FC236}">
                <a16:creationId xmlns:a16="http://schemas.microsoft.com/office/drawing/2014/main" id="{0798FCF5-5BE8-354A-9915-9C751F0A3545}"/>
              </a:ext>
            </a:extLst>
          </p:cNvPr>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文本框 4">
            <a:extLst>
              <a:ext uri="{FF2B5EF4-FFF2-40B4-BE49-F238E27FC236}">
                <a16:creationId xmlns:a16="http://schemas.microsoft.com/office/drawing/2014/main" id="{6A963422-D8B3-4C46-826B-6A6F33DAE126}"/>
              </a:ext>
            </a:extLst>
          </p:cNvPr>
          <p:cNvSpPr txBox="1"/>
          <p:nvPr/>
        </p:nvSpPr>
        <p:spPr>
          <a:xfrm>
            <a:off x="676367" y="1412776"/>
            <a:ext cx="4839786" cy="3222998"/>
          </a:xfrm>
          <a:prstGeom prst="rect">
            <a:avLst/>
          </a:prstGeom>
          <a:noFill/>
        </p:spPr>
        <p:txBody>
          <a:bodyPr wrap="none" rtlCol="0">
            <a:spAutoFit/>
          </a:bodyPr>
          <a:lstStyle/>
          <a:p>
            <a:pPr marL="342900" indent="-342900">
              <a:lnSpc>
                <a:spcPct val="150000"/>
              </a:lnSpc>
              <a:buFont typeface="Wingdings" pitchFamily="2" charset="2"/>
              <a:buChar char="ü"/>
            </a:pPr>
            <a:r>
              <a:rPr lang="zh-CN" altLang="en-US" sz="2800" b="0" dirty="0">
                <a:solidFill>
                  <a:srgbClr val="FF00FF"/>
                </a:solidFill>
                <a:latin typeface="+mj-ea"/>
                <a:ea typeface="+mj-ea"/>
              </a:rPr>
              <a:t>溶液浓度的表示</a:t>
            </a:r>
            <a:endParaRPr lang="en-US" altLang="zh-CN" sz="2800" b="0" dirty="0">
              <a:solidFill>
                <a:srgbClr val="FF00FF"/>
              </a:solidFill>
              <a:latin typeface="+mj-ea"/>
              <a:ea typeface="+mj-ea"/>
            </a:endParaRPr>
          </a:p>
          <a:p>
            <a:pPr marL="342900" indent="-342900">
              <a:lnSpc>
                <a:spcPct val="150000"/>
              </a:lnSpc>
              <a:buFont typeface="Wingdings" pitchFamily="2" charset="2"/>
              <a:buChar char="ü"/>
            </a:pPr>
            <a:r>
              <a:rPr lang="zh-CN" altLang="en-US" sz="2800" b="0" dirty="0">
                <a:solidFill>
                  <a:srgbClr val="FF00FF"/>
                </a:solidFill>
                <a:latin typeface="+mj-ea"/>
                <a:ea typeface="+mj-ea"/>
              </a:rPr>
              <a:t>溶解度</a:t>
            </a:r>
            <a:endParaRPr lang="en-GB" altLang="zh-CN" sz="2800" b="0" dirty="0">
              <a:solidFill>
                <a:srgbClr val="FF00FF"/>
              </a:solidFill>
              <a:latin typeface="+mj-ea"/>
              <a:ea typeface="+mj-ea"/>
            </a:endParaRPr>
          </a:p>
          <a:p>
            <a:pPr marL="342900" indent="-342900">
              <a:lnSpc>
                <a:spcPct val="150000"/>
              </a:lnSpc>
              <a:buFont typeface="Wingdings" pitchFamily="2" charset="2"/>
              <a:buChar char="ü"/>
            </a:pPr>
            <a:r>
              <a:rPr lang="zh-CN" altLang="en-US" sz="2800" b="0" dirty="0">
                <a:solidFill>
                  <a:srgbClr val="FF00FF"/>
                </a:solidFill>
                <a:latin typeface="+mj-ea"/>
                <a:ea typeface="+mj-ea"/>
              </a:rPr>
              <a:t>非电解质溶液的依数性</a:t>
            </a:r>
            <a:endParaRPr lang="en-US" altLang="zh-CN" sz="2800" b="0" dirty="0">
              <a:solidFill>
                <a:srgbClr val="FF00FF"/>
              </a:solidFill>
              <a:latin typeface="+mj-ea"/>
              <a:ea typeface="+mj-ea"/>
            </a:endParaRPr>
          </a:p>
          <a:p>
            <a:pPr marL="342900" indent="-342900">
              <a:lnSpc>
                <a:spcPct val="150000"/>
              </a:lnSpc>
              <a:buFont typeface="Wingdings" pitchFamily="2" charset="2"/>
              <a:buChar char="ü"/>
            </a:pPr>
            <a:r>
              <a:rPr kumimoji="1" lang="zh-CN" altLang="en-US" sz="2800" b="0" dirty="0">
                <a:latin typeface="+mj-ea"/>
                <a:ea typeface="+mj-ea"/>
              </a:rPr>
              <a:t>电解质溶液的解离度和活度</a:t>
            </a:r>
            <a:endParaRPr kumimoji="1" lang="en-US" altLang="zh-CN" sz="2800" b="0" dirty="0">
              <a:latin typeface="+mj-ea"/>
              <a:ea typeface="+mj-ea"/>
            </a:endParaRPr>
          </a:p>
          <a:p>
            <a:pPr marL="342900" indent="-342900">
              <a:lnSpc>
                <a:spcPct val="150000"/>
              </a:lnSpc>
              <a:buFont typeface="Wingdings" pitchFamily="2" charset="2"/>
              <a:buChar char="ü"/>
            </a:pPr>
            <a:r>
              <a:rPr lang="zh-CN" altLang="en-US" sz="2800" b="0" dirty="0">
                <a:latin typeface="+mj-ea"/>
                <a:ea typeface="+mj-ea"/>
              </a:rPr>
              <a:t>胶体的特性</a:t>
            </a:r>
            <a:endParaRPr lang="en-US" altLang="zh-CN" sz="2800" b="0" dirty="0">
              <a:latin typeface="+mj-ea"/>
              <a:ea typeface="+mj-ea"/>
            </a:endParaRPr>
          </a:p>
        </p:txBody>
      </p:sp>
    </p:spTree>
    <p:extLst>
      <p:ext uri="{BB962C8B-B14F-4D97-AF65-F5344CB8AC3E}">
        <p14:creationId xmlns:p14="http://schemas.microsoft.com/office/powerpoint/2010/main" val="306897927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899592" y="2433098"/>
            <a:ext cx="7315200" cy="707870"/>
          </a:xfrm>
          <a:prstGeom prst="rect">
            <a:avLst/>
          </a:prstGeom>
          <a:noFill/>
          <a:ln w="9525">
            <a:noFill/>
            <a:miter lim="800000"/>
            <a:headEnd/>
            <a:tailEnd/>
          </a:ln>
          <a:effectLst/>
        </p:spPr>
        <p:txBody>
          <a:bodyPr lIns="91425" tIns="45712" rIns="91425" bIns="45712">
            <a:spAutoFit/>
          </a:bodyPr>
          <a:lstStyle/>
          <a:p>
            <a:pPr algn="ctr">
              <a:spcBef>
                <a:spcPct val="50000"/>
              </a:spcBef>
              <a:defRPr/>
            </a:pPr>
            <a:r>
              <a:rPr lang="zh-CN" altLang="en-US" sz="4000" dirty="0">
                <a:solidFill>
                  <a:srgbClr val="3333CC">
                    <a:lumMod val="50000"/>
                  </a:srgbClr>
                </a:solidFill>
                <a:latin typeface="黑体"/>
                <a:ea typeface="黑体"/>
              </a:rPr>
              <a:t>谢谢大家，欢迎讨论</a:t>
            </a:r>
          </a:p>
        </p:txBody>
      </p:sp>
      <p:sp>
        <p:nvSpPr>
          <p:cNvPr id="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solidFill>
                  <a:srgbClr val="000000"/>
                </a:solidFill>
              </a:rPr>
              <a:pPr>
                <a:defRPr/>
              </a:pPr>
              <a:t>57</a:t>
            </a:fld>
            <a:endParaRPr lang="en-US" altLang="zh-CN" dirty="0">
              <a:solidFill>
                <a:srgbClr val="000000"/>
              </a:solidFill>
            </a:endParaRPr>
          </a:p>
        </p:txBody>
      </p:sp>
    </p:spTree>
    <p:extLst>
      <p:ext uri="{BB962C8B-B14F-4D97-AF65-F5344CB8AC3E}">
        <p14:creationId xmlns:p14="http://schemas.microsoft.com/office/powerpoint/2010/main" val="19434805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1" name="Text Box 4">
            <a:extLst>
              <a:ext uri="{FF2B5EF4-FFF2-40B4-BE49-F238E27FC236}">
                <a16:creationId xmlns:a16="http://schemas.microsoft.com/office/drawing/2014/main" id="{37BEB2F6-C408-6642-A85C-C445D56C008E}"/>
              </a:ext>
            </a:extLst>
          </p:cNvPr>
          <p:cNvSpPr txBox="1">
            <a:spLocks noChangeArrowheads="1"/>
          </p:cNvSpPr>
          <p:nvPr/>
        </p:nvSpPr>
        <p:spPr bwMode="auto">
          <a:xfrm>
            <a:off x="154461" y="332656"/>
            <a:ext cx="8904287" cy="1107996"/>
          </a:xfrm>
          <a:prstGeom prst="rect">
            <a:avLst/>
          </a:prstGeom>
          <a:solidFill>
            <a:srgbClr val="FFFFCC"/>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0" dirty="0">
                <a:solidFill>
                  <a:srgbClr val="FF0000"/>
                </a:solidFill>
                <a:latin typeface="+mn-lt"/>
                <a:ea typeface="黑体" panose="02010609060101010101" pitchFamily="49" charset="-122"/>
              </a:rPr>
              <a:t>OA</a:t>
            </a:r>
            <a:r>
              <a:rPr kumimoji="1" lang="en-US" altLang="zh-CN" b="0" dirty="0">
                <a:latin typeface="+mn-lt"/>
                <a:ea typeface="黑体" panose="02010609060101010101" pitchFamily="49" charset="-122"/>
              </a:rPr>
              <a:t>  </a:t>
            </a:r>
            <a:r>
              <a:rPr kumimoji="1" lang="zh-CN" altLang="en-US" b="0" dirty="0">
                <a:solidFill>
                  <a:srgbClr val="0000FF"/>
                </a:solidFill>
                <a:latin typeface="+mn-lt"/>
                <a:ea typeface="黑体" panose="02010609060101010101" pitchFamily="49" charset="-122"/>
              </a:rPr>
              <a:t>气</a:t>
            </a:r>
            <a:r>
              <a:rPr kumimoji="1" lang="en-US" altLang="zh-CN" b="0" dirty="0">
                <a:solidFill>
                  <a:srgbClr val="0000FF"/>
                </a:solidFill>
                <a:latin typeface="+mn-lt"/>
                <a:ea typeface="黑体" panose="02010609060101010101" pitchFamily="49" charset="-122"/>
              </a:rPr>
              <a:t>-</a:t>
            </a:r>
            <a:r>
              <a:rPr kumimoji="1" lang="zh-CN" altLang="en-US" b="0" dirty="0">
                <a:solidFill>
                  <a:srgbClr val="0000FF"/>
                </a:solidFill>
                <a:latin typeface="+mn-lt"/>
                <a:ea typeface="黑体" panose="02010609060101010101" pitchFamily="49" charset="-122"/>
              </a:rPr>
              <a:t>液两相平衡线</a:t>
            </a:r>
            <a:r>
              <a:rPr kumimoji="1" lang="zh-CN" altLang="en-US" b="0" dirty="0">
                <a:latin typeface="+mn-lt"/>
                <a:ea typeface="黑体" panose="02010609060101010101" pitchFamily="49" charset="-122"/>
              </a:rPr>
              <a:t>，即水的蒸气压曲线。它不能任意延长，终止于</a:t>
            </a:r>
            <a:r>
              <a:rPr kumimoji="1" lang="zh-CN" altLang="en-US" b="0" dirty="0">
                <a:solidFill>
                  <a:srgbClr val="FF0000"/>
                </a:solidFill>
                <a:latin typeface="+mn-lt"/>
                <a:ea typeface="黑体" panose="02010609060101010101" pitchFamily="49" charset="-122"/>
              </a:rPr>
              <a:t>临界点</a:t>
            </a:r>
            <a:r>
              <a:rPr kumimoji="1" lang="zh-CN" altLang="en-US" b="0" dirty="0">
                <a:latin typeface="+mn-lt"/>
                <a:ea typeface="黑体" panose="02010609060101010101" pitchFamily="49" charset="-122"/>
              </a:rPr>
              <a:t>。临界点 </a:t>
            </a:r>
            <a:r>
              <a:rPr kumimoji="1" lang="en-US" altLang="zh-CN" b="0" dirty="0">
                <a:latin typeface="+mn-lt"/>
                <a:ea typeface="黑体" panose="02010609060101010101" pitchFamily="49" charset="-122"/>
              </a:rPr>
              <a:t>T=647.15 K, </a:t>
            </a:r>
            <a:r>
              <a:rPr lang="en-US" altLang="zh-CN" b="0" i="1" dirty="0">
                <a:latin typeface="+mn-lt"/>
              </a:rPr>
              <a:t>p</a:t>
            </a:r>
            <a:r>
              <a:rPr lang="en-US" altLang="zh-CN" b="0" i="1" baseline="-25000" dirty="0">
                <a:latin typeface="+mn-lt"/>
              </a:rPr>
              <a:t>c</a:t>
            </a:r>
            <a:r>
              <a:rPr lang="en-US" altLang="zh-CN" b="0" dirty="0">
                <a:latin typeface="+mn-lt"/>
              </a:rPr>
              <a:t>=2.21✖️10</a:t>
            </a:r>
            <a:r>
              <a:rPr lang="en-US" altLang="zh-CN" b="0" baseline="30000" dirty="0">
                <a:latin typeface="+mn-lt"/>
              </a:rPr>
              <a:t>7</a:t>
            </a:r>
            <a:r>
              <a:rPr lang="en-US" altLang="zh-CN" b="0" dirty="0">
                <a:latin typeface="+mn-lt"/>
              </a:rPr>
              <a:t> Pa</a:t>
            </a:r>
            <a:r>
              <a:rPr kumimoji="1" lang="zh-CN" altLang="en-US" b="0" dirty="0">
                <a:latin typeface="+mn-lt"/>
                <a:ea typeface="黑体" panose="02010609060101010101" pitchFamily="49" charset="-122"/>
              </a:rPr>
              <a:t>，这时</a:t>
            </a:r>
            <a:r>
              <a:rPr kumimoji="1" lang="zh-CN" altLang="en-US" b="0" dirty="0">
                <a:solidFill>
                  <a:srgbClr val="FF0000"/>
                </a:solidFill>
                <a:latin typeface="+mn-lt"/>
                <a:ea typeface="黑体" panose="02010609060101010101" pitchFamily="49" charset="-122"/>
              </a:rPr>
              <a:t>气</a:t>
            </a:r>
            <a:r>
              <a:rPr kumimoji="1" lang="en-US" altLang="zh-CN" b="0" dirty="0">
                <a:solidFill>
                  <a:srgbClr val="FF0000"/>
                </a:solidFill>
                <a:latin typeface="+mn-lt"/>
                <a:ea typeface="黑体" panose="02010609060101010101" pitchFamily="49" charset="-122"/>
              </a:rPr>
              <a:t>-</a:t>
            </a:r>
            <a:r>
              <a:rPr kumimoji="1" lang="zh-CN" altLang="en-US" b="0" dirty="0">
                <a:solidFill>
                  <a:srgbClr val="FF0000"/>
                </a:solidFill>
                <a:latin typeface="+mn-lt"/>
                <a:ea typeface="黑体" panose="02010609060101010101" pitchFamily="49" charset="-122"/>
              </a:rPr>
              <a:t>液界面消失</a:t>
            </a:r>
            <a:r>
              <a:rPr kumimoji="1" lang="zh-CN" altLang="en-US" b="0" dirty="0">
                <a:latin typeface="+mn-lt"/>
                <a:ea typeface="黑体" panose="02010609060101010101" pitchFamily="49" charset="-122"/>
              </a:rPr>
              <a:t>。高于临界温度，不能用加压的方法使气体液化。</a:t>
            </a:r>
          </a:p>
        </p:txBody>
      </p:sp>
      <p:sp>
        <p:nvSpPr>
          <p:cNvPr id="7" name="Text Box 7">
            <a:extLst>
              <a:ext uri="{FF2B5EF4-FFF2-40B4-BE49-F238E27FC236}">
                <a16:creationId xmlns:a16="http://schemas.microsoft.com/office/drawing/2014/main" id="{5D246F1E-0A44-C54A-A1F0-AB59B8C14EB9}"/>
              </a:ext>
            </a:extLst>
          </p:cNvPr>
          <p:cNvSpPr txBox="1">
            <a:spLocks noChangeArrowheads="1"/>
          </p:cNvSpPr>
          <p:nvPr/>
        </p:nvSpPr>
        <p:spPr bwMode="auto">
          <a:xfrm>
            <a:off x="151137" y="1628800"/>
            <a:ext cx="4171950" cy="1107996"/>
          </a:xfrm>
          <a:prstGeom prst="rect">
            <a:avLst/>
          </a:prstGeom>
          <a:solidFill>
            <a:srgbClr val="FFFFCC"/>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0" dirty="0">
                <a:solidFill>
                  <a:srgbClr val="FF0000"/>
                </a:solidFill>
                <a:latin typeface="+mn-lt"/>
                <a:ea typeface="黑体" panose="02010609060101010101" pitchFamily="49" charset="-122"/>
              </a:rPr>
              <a:t>OB</a:t>
            </a:r>
            <a:r>
              <a:rPr kumimoji="1" lang="en-US" altLang="zh-CN" b="0" dirty="0">
                <a:latin typeface="+mn-lt"/>
                <a:ea typeface="黑体" panose="02010609060101010101" pitchFamily="49" charset="-122"/>
              </a:rPr>
              <a:t>  </a:t>
            </a:r>
            <a:r>
              <a:rPr kumimoji="1" lang="zh-CN" altLang="en-US" b="0" dirty="0">
                <a:solidFill>
                  <a:srgbClr val="0000FF"/>
                </a:solidFill>
                <a:latin typeface="+mn-lt"/>
                <a:ea typeface="黑体" panose="02010609060101010101" pitchFamily="49" charset="-122"/>
              </a:rPr>
              <a:t>气</a:t>
            </a:r>
            <a:r>
              <a:rPr kumimoji="1" lang="en-US" altLang="zh-CN" b="0" dirty="0">
                <a:solidFill>
                  <a:srgbClr val="0000FF"/>
                </a:solidFill>
                <a:latin typeface="+mn-lt"/>
                <a:ea typeface="黑体" panose="02010609060101010101" pitchFamily="49" charset="-122"/>
              </a:rPr>
              <a:t>-</a:t>
            </a:r>
            <a:r>
              <a:rPr kumimoji="1" lang="zh-CN" altLang="en-US" b="0" dirty="0">
                <a:solidFill>
                  <a:srgbClr val="0000FF"/>
                </a:solidFill>
                <a:latin typeface="+mn-lt"/>
                <a:ea typeface="黑体" panose="02010609060101010101" pitchFamily="49" charset="-122"/>
              </a:rPr>
              <a:t>固两相平衡线</a:t>
            </a:r>
            <a:r>
              <a:rPr kumimoji="1" lang="zh-CN" altLang="en-US" b="0" dirty="0">
                <a:latin typeface="+mn-lt"/>
                <a:ea typeface="黑体" panose="02010609060101010101" pitchFamily="49" charset="-122"/>
              </a:rPr>
              <a:t>，即冰的升华曲线，理论上可延长至</a:t>
            </a:r>
            <a:r>
              <a:rPr kumimoji="1" lang="en-US" altLang="zh-CN" b="0" dirty="0">
                <a:latin typeface="+mn-lt"/>
                <a:ea typeface="黑体" panose="02010609060101010101" pitchFamily="49" charset="-122"/>
              </a:rPr>
              <a:t>0 K</a:t>
            </a:r>
            <a:r>
              <a:rPr kumimoji="1" lang="zh-CN" altLang="en-US" b="0" dirty="0">
                <a:latin typeface="+mn-lt"/>
                <a:ea typeface="黑体" panose="02010609060101010101" pitchFamily="49" charset="-122"/>
              </a:rPr>
              <a:t>附近。</a:t>
            </a:r>
          </a:p>
        </p:txBody>
      </p:sp>
      <p:sp>
        <p:nvSpPr>
          <p:cNvPr id="21508" name="Text Box 9">
            <a:extLst>
              <a:ext uri="{FF2B5EF4-FFF2-40B4-BE49-F238E27FC236}">
                <a16:creationId xmlns:a16="http://schemas.microsoft.com/office/drawing/2014/main" id="{C1FC7DA2-376A-084B-B975-28D1C12F94DB}"/>
              </a:ext>
            </a:extLst>
          </p:cNvPr>
          <p:cNvSpPr txBox="1">
            <a:spLocks noChangeArrowheads="1"/>
          </p:cNvSpPr>
          <p:nvPr/>
        </p:nvSpPr>
        <p:spPr bwMode="auto">
          <a:xfrm>
            <a:off x="140808" y="2924944"/>
            <a:ext cx="3941762" cy="1477328"/>
          </a:xfrm>
          <a:prstGeom prst="rect">
            <a:avLst/>
          </a:prstGeom>
          <a:solidFill>
            <a:srgbClr val="FFFFCC"/>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0" dirty="0">
                <a:solidFill>
                  <a:srgbClr val="FF0000"/>
                </a:solidFill>
                <a:latin typeface="+mn-lt"/>
                <a:ea typeface="黑体" panose="02010609060101010101" pitchFamily="49" charset="-122"/>
              </a:rPr>
              <a:t>OC  </a:t>
            </a:r>
            <a:r>
              <a:rPr kumimoji="1" lang="zh-CN" altLang="en-US" b="0" dirty="0">
                <a:solidFill>
                  <a:srgbClr val="0000FF"/>
                </a:solidFill>
                <a:latin typeface="+mn-lt"/>
                <a:ea typeface="黑体" panose="02010609060101010101" pitchFamily="49" charset="-122"/>
              </a:rPr>
              <a:t>液</a:t>
            </a:r>
            <a:r>
              <a:rPr kumimoji="1" lang="en-US" altLang="zh-CN" b="0" dirty="0">
                <a:solidFill>
                  <a:srgbClr val="0000FF"/>
                </a:solidFill>
                <a:latin typeface="+mn-lt"/>
                <a:ea typeface="黑体" panose="02010609060101010101" pitchFamily="49" charset="-122"/>
              </a:rPr>
              <a:t>-</a:t>
            </a:r>
            <a:r>
              <a:rPr kumimoji="1" lang="zh-CN" altLang="en-US" b="0" dirty="0">
                <a:solidFill>
                  <a:srgbClr val="0000FF"/>
                </a:solidFill>
                <a:latin typeface="+mn-lt"/>
                <a:ea typeface="黑体" panose="02010609060101010101" pitchFamily="49" charset="-122"/>
              </a:rPr>
              <a:t>固两相平衡线</a:t>
            </a:r>
            <a:r>
              <a:rPr kumimoji="1" lang="zh-CN" altLang="en-US" b="0" dirty="0">
                <a:latin typeface="+mn-lt"/>
                <a:ea typeface="黑体" panose="02010609060101010101" pitchFamily="49" charset="-122"/>
              </a:rPr>
              <a:t>，当</a:t>
            </a:r>
            <a:r>
              <a:rPr kumimoji="1" lang="en-US" altLang="zh-CN" b="0" dirty="0">
                <a:latin typeface="+mn-lt"/>
                <a:ea typeface="黑体" panose="02010609060101010101" pitchFamily="49" charset="-122"/>
              </a:rPr>
              <a:t>C</a:t>
            </a:r>
            <a:r>
              <a:rPr kumimoji="1" lang="zh-CN" altLang="en-US" b="0" dirty="0">
                <a:latin typeface="+mn-lt"/>
                <a:ea typeface="黑体" panose="02010609060101010101" pitchFamily="49" charset="-122"/>
              </a:rPr>
              <a:t>点延长至压力大于</a:t>
            </a:r>
            <a:r>
              <a:rPr kumimoji="1" lang="en-US" altLang="zh-CN" b="0" dirty="0">
                <a:latin typeface="+mn-lt"/>
                <a:ea typeface="黑体" panose="02010609060101010101" pitchFamily="49" charset="-122"/>
              </a:rPr>
              <a:t> 2</a:t>
            </a:r>
            <a:r>
              <a:rPr lang="en-US" altLang="zh-CN" b="0" dirty="0">
                <a:latin typeface="+mn-lt"/>
                <a:ea typeface="黑体" panose="02010609060101010101" pitchFamily="49" charset="-122"/>
              </a:rPr>
              <a:t>✖️10</a:t>
            </a:r>
            <a:r>
              <a:rPr lang="en-US" altLang="zh-CN" b="0" baseline="30000" dirty="0">
                <a:latin typeface="+mn-lt"/>
                <a:ea typeface="黑体" panose="02010609060101010101" pitchFamily="49" charset="-122"/>
              </a:rPr>
              <a:t>8</a:t>
            </a:r>
            <a:r>
              <a:rPr lang="en-US" altLang="zh-CN" b="0" dirty="0">
                <a:latin typeface="+mn-lt"/>
                <a:ea typeface="黑体" panose="02010609060101010101" pitchFamily="49" charset="-122"/>
              </a:rPr>
              <a:t> Pa</a:t>
            </a:r>
            <a:r>
              <a:rPr lang="zh-CN" altLang="en-US" b="0" dirty="0">
                <a:latin typeface="+mn-lt"/>
                <a:ea typeface="黑体" panose="02010609060101010101" pitchFamily="49" charset="-122"/>
              </a:rPr>
              <a:t> </a:t>
            </a:r>
            <a:r>
              <a:rPr kumimoji="1" lang="zh-CN" altLang="en-US" b="0" dirty="0">
                <a:latin typeface="+mn-lt"/>
                <a:ea typeface="黑体" panose="02010609060101010101" pitchFamily="49" charset="-122"/>
              </a:rPr>
              <a:t>时，相图复杂，有不同结构的冰生成。</a:t>
            </a:r>
          </a:p>
        </p:txBody>
      </p:sp>
      <p:pic>
        <p:nvPicPr>
          <p:cNvPr id="11" name="Picture 11" descr="5_水的相图">
            <a:extLst>
              <a:ext uri="{FF2B5EF4-FFF2-40B4-BE49-F238E27FC236}">
                <a16:creationId xmlns:a16="http://schemas.microsoft.com/office/drawing/2014/main" id="{C60CB158-78B3-4D4D-A150-6A87D02E78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814"/>
          <a:stretch/>
        </p:blipFill>
        <p:spPr bwMode="auto">
          <a:xfrm>
            <a:off x="4474164" y="1628801"/>
            <a:ext cx="4584584"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3">
            <a:extLst>
              <a:ext uri="{FF2B5EF4-FFF2-40B4-BE49-F238E27FC236}">
                <a16:creationId xmlns:a16="http://schemas.microsoft.com/office/drawing/2014/main" id="{63FD47DF-22CB-1648-87D0-A7DDE6AAFF7B}"/>
              </a:ext>
            </a:extLst>
          </p:cNvPr>
          <p:cNvSpPr txBox="1">
            <a:spLocks noChangeArrowheads="1"/>
          </p:cNvSpPr>
          <p:nvPr/>
        </p:nvSpPr>
        <p:spPr bwMode="auto">
          <a:xfrm>
            <a:off x="181095" y="5157192"/>
            <a:ext cx="8711385" cy="1477328"/>
          </a:xfrm>
          <a:prstGeom prst="rect">
            <a:avLst/>
          </a:prstGeom>
          <a:solidFill>
            <a:srgbClr val="FFFFCC"/>
          </a:solidFill>
          <a:ln>
            <a:noFill/>
          </a:ln>
          <a:effectLst/>
          <a:extLs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t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en-US" altLang="zh-CN" b="0" dirty="0">
                <a:solidFill>
                  <a:srgbClr val="FF0000"/>
                </a:solidFill>
                <a:latin typeface="+mn-lt"/>
                <a:ea typeface="黑体" panose="02010609060101010101" pitchFamily="49" charset="-122"/>
              </a:rPr>
              <a:t>OD </a:t>
            </a:r>
            <a:r>
              <a:rPr kumimoji="1" lang="en-US" altLang="zh-CN" b="0" dirty="0">
                <a:solidFill>
                  <a:srgbClr val="0000FF"/>
                </a:solidFill>
                <a:latin typeface="+mn-lt"/>
                <a:ea typeface="黑体" panose="02010609060101010101" pitchFamily="49" charset="-122"/>
              </a:rPr>
              <a:t>AO</a:t>
            </a:r>
            <a:r>
              <a:rPr kumimoji="1" lang="zh-CN" altLang="en-US" b="0" dirty="0">
                <a:solidFill>
                  <a:srgbClr val="0000FF"/>
                </a:solidFill>
                <a:latin typeface="+mn-lt"/>
                <a:ea typeface="黑体" panose="02010609060101010101" pitchFamily="49" charset="-122"/>
              </a:rPr>
              <a:t>的延长线</a:t>
            </a:r>
            <a:endParaRPr kumimoji="1" lang="en-US" altLang="zh-CN" b="0" dirty="0">
              <a:latin typeface="+mn-lt"/>
              <a:ea typeface="黑体" panose="02010609060101010101" pitchFamily="49" charset="-122"/>
            </a:endParaRPr>
          </a:p>
          <a:p>
            <a:pPr eaLnBrk="1" hangingPunct="1"/>
            <a:r>
              <a:rPr kumimoji="1" lang="zh-CN" altLang="en-US" b="0" dirty="0">
                <a:latin typeface="+mn-lt"/>
                <a:ea typeface="黑体" panose="02010609060101010101" pitchFamily="49" charset="-122"/>
              </a:rPr>
              <a:t>是过冷水和水蒸气的介稳平衡线。因为在相同温度下，过冷水的蒸气压大于冰的蒸气压，所以</a:t>
            </a:r>
            <a:r>
              <a:rPr kumimoji="1" lang="en-US" altLang="zh-CN" b="0" dirty="0">
                <a:latin typeface="+mn-lt"/>
                <a:ea typeface="黑体" panose="02010609060101010101" pitchFamily="49" charset="-122"/>
              </a:rPr>
              <a:t>OD</a:t>
            </a:r>
            <a:r>
              <a:rPr kumimoji="1" lang="zh-CN" altLang="en-US" b="0" dirty="0">
                <a:latin typeface="+mn-lt"/>
                <a:ea typeface="黑体" panose="02010609060101010101" pitchFamily="49" charset="-122"/>
              </a:rPr>
              <a:t>线在</a:t>
            </a:r>
            <a:r>
              <a:rPr kumimoji="1" lang="en-US" altLang="zh-CN" b="0" dirty="0">
                <a:latin typeface="+mn-lt"/>
                <a:ea typeface="黑体" panose="02010609060101010101" pitchFamily="49" charset="-122"/>
              </a:rPr>
              <a:t>OB</a:t>
            </a:r>
            <a:r>
              <a:rPr kumimoji="1" lang="zh-CN" altLang="en-US" b="0" dirty="0">
                <a:latin typeface="+mn-lt"/>
                <a:ea typeface="黑体" panose="02010609060101010101" pitchFamily="49" charset="-122"/>
              </a:rPr>
              <a:t>线之上。过冷水处于不稳定状态，一旦有凝聚中心出现，就立即全部变成冰。</a:t>
            </a:r>
          </a:p>
        </p:txBody>
      </p:sp>
    </p:spTree>
    <p:extLst>
      <p:ext uri="{BB962C8B-B14F-4D97-AF65-F5344CB8AC3E}">
        <p14:creationId xmlns:p14="http://schemas.microsoft.com/office/powerpoint/2010/main" val="3687444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8" name="Picture 2" descr="FG13_19"/>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716016" y="1825782"/>
            <a:ext cx="4026031" cy="2888853"/>
          </a:xfrm>
        </p:spPr>
      </p:pic>
      <p:sp>
        <p:nvSpPr>
          <p:cNvPr id="616451" name="Text Box 3"/>
          <p:cNvSpPr txBox="1">
            <a:spLocks noChangeArrowheads="1"/>
          </p:cNvSpPr>
          <p:nvPr/>
        </p:nvSpPr>
        <p:spPr bwMode="auto">
          <a:xfrm>
            <a:off x="5868144" y="1285837"/>
            <a:ext cx="2613025" cy="457200"/>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dirty="0">
                <a:latin typeface="Arial" charset="0"/>
              </a:rPr>
              <a:t>Carbon dioxide</a:t>
            </a:r>
            <a:endParaRPr kumimoji="0" lang="en-CA" dirty="0">
              <a:latin typeface="Arial" charset="0"/>
            </a:endParaRPr>
          </a:p>
        </p:txBody>
      </p:sp>
      <p:sp>
        <p:nvSpPr>
          <p:cNvPr id="616452" name="Text Box 4"/>
          <p:cNvSpPr txBox="1">
            <a:spLocks noChangeArrowheads="1"/>
          </p:cNvSpPr>
          <p:nvPr/>
        </p:nvSpPr>
        <p:spPr bwMode="auto">
          <a:xfrm>
            <a:off x="215821" y="5106650"/>
            <a:ext cx="8791575" cy="1446550"/>
          </a:xfrm>
          <a:prstGeom prst="rect">
            <a:avLst/>
          </a:prstGeom>
          <a:noFill/>
          <a:ln w="9525">
            <a:noFill/>
            <a:miter lim="800000"/>
            <a:headEnd/>
            <a:tailEnd/>
          </a:ln>
          <a:effectLst/>
        </p:spPr>
        <p:txBody>
          <a:bodyPr>
            <a:spAutoFit/>
          </a:bodyPr>
          <a:lstStyle/>
          <a:p>
            <a:pPr algn="just">
              <a:lnSpc>
                <a:spcPct val="110000"/>
              </a:lnSpc>
              <a:defRPr/>
            </a:pP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升华：</a:t>
            </a:r>
            <a:r>
              <a:rPr kumimoji="0" lang="zh-CN" altLang="en-US" sz="2000" dirty="0">
                <a:latin typeface="Arial" panose="020B0604020202020204" pitchFamily="34" charset="0"/>
                <a:ea typeface="+mj-ea"/>
                <a:cs typeface="Arial" panose="020B0604020202020204" pitchFamily="34" charset="0"/>
              </a:rPr>
              <a:t>固体受热直接变成气体的现象。从相图上看，升华现象发生在三相点以下，在三相点压力以下等压升温，固体就直接升华变成气体。三相点以下气－固平衡线上任意一点都代表不同压力下的升华点，而压力为</a:t>
            </a:r>
            <a:r>
              <a:rPr kumimoji="0" lang="en-US" altLang="zh-CN" sz="2000" dirty="0">
                <a:latin typeface="Arial" panose="020B0604020202020204" pitchFamily="34" charset="0"/>
                <a:ea typeface="+mj-ea"/>
                <a:cs typeface="Arial" panose="020B0604020202020204" pitchFamily="34" charset="0"/>
              </a:rPr>
              <a:t>1x10</a:t>
            </a:r>
            <a:r>
              <a:rPr kumimoji="0" lang="en-US" altLang="zh-CN" sz="2000" baseline="30000" dirty="0">
                <a:latin typeface="Arial" panose="020B0604020202020204" pitchFamily="34" charset="0"/>
                <a:ea typeface="+mj-ea"/>
                <a:cs typeface="Arial" panose="020B0604020202020204" pitchFamily="34" charset="0"/>
              </a:rPr>
              <a:t>5</a:t>
            </a:r>
            <a:r>
              <a:rPr kumimoji="0" lang="en-US" altLang="zh-CN" sz="2000" dirty="0">
                <a:latin typeface="Arial" panose="020B0604020202020204" pitchFamily="34" charset="0"/>
                <a:ea typeface="+mj-ea"/>
                <a:cs typeface="Arial" panose="020B0604020202020204" pitchFamily="34" charset="0"/>
              </a:rPr>
              <a:t>Pa</a:t>
            </a:r>
            <a:r>
              <a:rPr kumimoji="0" lang="zh-CN" altLang="en-US" sz="2000" dirty="0">
                <a:latin typeface="Arial" panose="020B0604020202020204" pitchFamily="34" charset="0"/>
                <a:ea typeface="+mj-ea"/>
                <a:cs typeface="Arial" panose="020B0604020202020204" pitchFamily="34" charset="0"/>
              </a:rPr>
              <a:t>时的升华点称为正常升华点。</a:t>
            </a:r>
          </a:p>
        </p:txBody>
      </p:sp>
      <p:sp>
        <p:nvSpPr>
          <p:cNvPr id="6" name="Rectangle 6"/>
          <p:cNvSpPr>
            <a:spLocks noChangeArrowheads="1"/>
          </p:cNvSpPr>
          <p:nvPr/>
        </p:nvSpPr>
        <p:spPr bwMode="auto">
          <a:xfrm>
            <a:off x="1421185"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二氧化碳的相图</a:t>
            </a:r>
          </a:p>
        </p:txBody>
      </p:sp>
      <p:sp>
        <p:nvSpPr>
          <p:cNvPr id="7" name="矩形 6"/>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7</a:t>
            </a:fld>
            <a:endParaRPr lang="en-US" altLang="zh-CN" sz="1400" dirty="0"/>
          </a:p>
        </p:txBody>
      </p:sp>
      <p:pic>
        <p:nvPicPr>
          <p:cNvPr id="185346" name="Picture 2" descr="See the source image">
            <a:extLst>
              <a:ext uri="{FF2B5EF4-FFF2-40B4-BE49-F238E27FC236}">
                <a16:creationId xmlns:a16="http://schemas.microsoft.com/office/drawing/2014/main" id="{ED687DDE-6327-6845-A0AA-A6C2FB183C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000"/>
          <a:stretch/>
        </p:blipFill>
        <p:spPr bwMode="auto">
          <a:xfrm>
            <a:off x="339178" y="1285837"/>
            <a:ext cx="4234410" cy="3456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81633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3" descr="FG13_2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65270" y="1177776"/>
            <a:ext cx="4153330" cy="3115320"/>
          </a:xfrm>
        </p:spPr>
      </p:pic>
      <p:pic>
        <p:nvPicPr>
          <p:cNvPr id="618500" name="Picture 4" descr="FG13_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4211638"/>
            <a:ext cx="5472113" cy="25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502" name="Text Box 6"/>
          <p:cNvSpPr txBox="1">
            <a:spLocks noChangeArrowheads="1"/>
          </p:cNvSpPr>
          <p:nvPr/>
        </p:nvSpPr>
        <p:spPr bwMode="auto">
          <a:xfrm>
            <a:off x="4835025" y="1484784"/>
            <a:ext cx="3640138" cy="208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40000"/>
              </a:lnSpc>
            </a:pPr>
            <a:r>
              <a:rPr kumimoji="0" lang="zh-CN" altLang="en-US" dirty="0">
                <a:latin typeface="+mj-ea"/>
                <a:ea typeface="+mj-ea"/>
              </a:rPr>
              <a:t>相图中临界点以上一点的温度和压力条件下的状态称为超临界状态，此时的流体称为超临界流体。</a:t>
            </a:r>
          </a:p>
        </p:txBody>
      </p:sp>
      <p:sp>
        <p:nvSpPr>
          <p:cNvPr id="618503" name="Text Box 7"/>
          <p:cNvSpPr txBox="1">
            <a:spLocks noChangeArrowheads="1"/>
          </p:cNvSpPr>
          <p:nvPr/>
        </p:nvSpPr>
        <p:spPr bwMode="auto">
          <a:xfrm>
            <a:off x="611560" y="5013176"/>
            <a:ext cx="1730375" cy="830263"/>
          </a:xfrm>
          <a:prstGeom prst="rect">
            <a:avLst/>
          </a:prstGeom>
          <a:noFill/>
          <a:ln w="9525">
            <a:noFill/>
            <a:miter lim="800000"/>
            <a:headEnd/>
            <a:tailEnd/>
          </a:ln>
          <a:effectLst/>
        </p:spPr>
        <p:txBody>
          <a:bodyPr wrap="none">
            <a:spAutoFit/>
          </a:bodyPr>
          <a:lstStyle/>
          <a:p>
            <a:pPr>
              <a:defRPr/>
            </a:pPr>
            <a:r>
              <a:rPr kumimoji="0" lang="zh-CN" altLang="en-US" dirty="0">
                <a:solidFill>
                  <a:schemeClr val="accent2">
                    <a:lumMod val="50000"/>
                  </a:schemeClr>
                </a:solidFill>
                <a:latin typeface="+mj-ea"/>
                <a:ea typeface="+mj-ea"/>
              </a:rPr>
              <a:t>临界点附近</a:t>
            </a:r>
          </a:p>
          <a:p>
            <a:pPr>
              <a:defRPr/>
            </a:pPr>
            <a:r>
              <a:rPr kumimoji="0" lang="zh-CN" altLang="en-US" dirty="0">
                <a:solidFill>
                  <a:schemeClr val="accent2">
                    <a:lumMod val="50000"/>
                  </a:schemeClr>
                </a:solidFill>
                <a:latin typeface="+mj-ea"/>
                <a:ea typeface="+mj-ea"/>
              </a:rPr>
              <a:t>的流体形态</a:t>
            </a:r>
          </a:p>
        </p:txBody>
      </p:sp>
      <p:sp>
        <p:nvSpPr>
          <p:cNvPr id="618504" name="AutoShape 8"/>
          <p:cNvSpPr>
            <a:spLocks noChangeArrowheads="1"/>
          </p:cNvSpPr>
          <p:nvPr/>
        </p:nvSpPr>
        <p:spPr bwMode="auto">
          <a:xfrm>
            <a:off x="2412827" y="5105400"/>
            <a:ext cx="935037" cy="649288"/>
          </a:xfrm>
          <a:prstGeom prst="rightArrow">
            <a:avLst>
              <a:gd name="adj1" fmla="val 50000"/>
              <a:gd name="adj2" fmla="val 39003"/>
            </a:avLst>
          </a:prstGeom>
          <a:gradFill rotWithShape="0">
            <a:gsLst>
              <a:gs pos="0">
                <a:srgbClr val="66FF33"/>
              </a:gs>
              <a:gs pos="100000">
                <a:srgbClr val="000000"/>
              </a:gs>
            </a:gsLst>
            <a:lin ang="0" scaled="1"/>
          </a:gra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18505" name="Oval 9"/>
          <p:cNvSpPr>
            <a:spLocks noChangeArrowheads="1"/>
          </p:cNvSpPr>
          <p:nvPr/>
        </p:nvSpPr>
        <p:spPr bwMode="auto">
          <a:xfrm rot="2190843">
            <a:off x="4032120" y="1323562"/>
            <a:ext cx="341312" cy="476250"/>
          </a:xfrm>
          <a:prstGeom prst="ellipse">
            <a:avLst/>
          </a:prstGeom>
          <a:noFill/>
          <a:ln w="28575">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10" name="Rectangle 6"/>
          <p:cNvSpPr>
            <a:spLocks noChangeArrowheads="1"/>
          </p:cNvSpPr>
          <p:nvPr/>
        </p:nvSpPr>
        <p:spPr bwMode="auto">
          <a:xfrm>
            <a:off x="1133153" y="116632"/>
            <a:ext cx="6751215"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Supercritical Fluids(</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超临界流体</a:t>
            </a: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a:t>
            </a:r>
            <a:endParaRPr lang="zh-CN" altLang="en-US" sz="3200" dirty="0">
              <a:solidFill>
                <a:schemeClr val="accent2">
                  <a:lumMod val="50000"/>
                </a:schemeClr>
              </a:solidFill>
              <a:latin typeface="Arial" panose="020B0604020202020204" pitchFamily="34" charset="0"/>
              <a:ea typeface="+mj-ea"/>
              <a:cs typeface="Arial" panose="020B0604020202020204" pitchFamily="34" charset="0"/>
            </a:endParaRPr>
          </a:p>
        </p:txBody>
      </p:sp>
      <p:sp>
        <p:nvSpPr>
          <p:cNvPr id="11" name="矩形 10"/>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8</a:t>
            </a:fld>
            <a:endParaRPr lang="en-US" altLang="zh-CN" sz="1400" dirty="0"/>
          </a:p>
        </p:txBody>
      </p:sp>
    </p:spTree>
    <p:extLst>
      <p:ext uri="{BB962C8B-B14F-4D97-AF65-F5344CB8AC3E}">
        <p14:creationId xmlns:p14="http://schemas.microsoft.com/office/powerpoint/2010/main" val="1145471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7" name="Text Box 3"/>
          <p:cNvSpPr txBox="1">
            <a:spLocks noChangeArrowheads="1"/>
          </p:cNvSpPr>
          <p:nvPr/>
        </p:nvSpPr>
        <p:spPr bwMode="auto">
          <a:xfrm>
            <a:off x="398236" y="2213344"/>
            <a:ext cx="8396287" cy="936347"/>
          </a:xfrm>
          <a:prstGeom prst="rect">
            <a:avLst/>
          </a:prstGeom>
          <a:noFill/>
          <a:ln w="9525">
            <a:noFill/>
            <a:miter lim="800000"/>
            <a:headEnd/>
            <a:tailEnd/>
          </a:ln>
          <a:effectLst/>
        </p:spPr>
        <p:txBody>
          <a:bodyPr>
            <a:spAutoFit/>
          </a:bodyPr>
          <a:lstStyle/>
          <a:p>
            <a:pPr>
              <a:lnSpc>
                <a:spcPct val="120000"/>
              </a:lnSpc>
              <a:defRPr/>
            </a:pPr>
            <a:r>
              <a:rPr kumimoji="0" lang="en-US" altLang="zh-CN" b="0" dirty="0">
                <a:solidFill>
                  <a:schemeClr val="accent2">
                    <a:lumMod val="50000"/>
                  </a:schemeClr>
                </a:solidFill>
                <a:latin typeface="+mn-lt"/>
                <a:ea typeface="+mj-ea"/>
              </a:rPr>
              <a:t>1) </a:t>
            </a:r>
            <a:r>
              <a:rPr kumimoji="0" lang="zh-CN" altLang="en-US" b="0" dirty="0">
                <a:solidFill>
                  <a:schemeClr val="accent2">
                    <a:lumMod val="50000"/>
                  </a:schemeClr>
                </a:solidFill>
                <a:latin typeface="+mn-lt"/>
                <a:ea typeface="+mj-ea"/>
              </a:rPr>
              <a:t>凝聚态 </a:t>
            </a:r>
            <a:r>
              <a:rPr kumimoji="0" lang="en-US" altLang="zh-CN" b="0" dirty="0">
                <a:solidFill>
                  <a:schemeClr val="accent2">
                    <a:lumMod val="50000"/>
                  </a:schemeClr>
                </a:solidFill>
                <a:latin typeface="+mn-lt"/>
                <a:ea typeface="+mj-ea"/>
              </a:rPr>
              <a:t>— </a:t>
            </a:r>
            <a:r>
              <a:rPr kumimoji="0" lang="zh-CN" altLang="en-US" b="0" dirty="0">
                <a:latin typeface="+mn-lt"/>
                <a:ea typeface="+mj-ea"/>
              </a:rPr>
              <a:t>液体、液晶、固体统称为凝聚态。其特点是都不能像气体分子那样自由扩散。</a:t>
            </a:r>
          </a:p>
        </p:txBody>
      </p:sp>
      <p:sp>
        <p:nvSpPr>
          <p:cNvPr id="620548" name="Text Box 4"/>
          <p:cNvSpPr txBox="1">
            <a:spLocks noChangeArrowheads="1"/>
          </p:cNvSpPr>
          <p:nvPr/>
        </p:nvSpPr>
        <p:spPr bwMode="auto">
          <a:xfrm>
            <a:off x="398236" y="3275681"/>
            <a:ext cx="8281168" cy="2249462"/>
          </a:xfrm>
          <a:prstGeom prst="rect">
            <a:avLst/>
          </a:prstGeom>
          <a:noFill/>
          <a:ln w="9525">
            <a:noFill/>
            <a:miter lim="800000"/>
            <a:headEnd/>
            <a:tailEnd/>
          </a:ln>
          <a:effectLst/>
        </p:spPr>
        <p:txBody>
          <a:bodyPr wrap="square">
            <a:spAutoFit/>
          </a:bodyPr>
          <a:lstStyle/>
          <a:p>
            <a:pPr>
              <a:lnSpc>
                <a:spcPct val="120000"/>
              </a:lnSpc>
              <a:spcAft>
                <a:spcPct val="50000"/>
              </a:spcAft>
              <a:defRPr/>
            </a:pPr>
            <a:r>
              <a:rPr kumimoji="0" lang="en-US" altLang="zh-CN" b="0" dirty="0">
                <a:solidFill>
                  <a:schemeClr val="accent2">
                    <a:lumMod val="50000"/>
                  </a:schemeClr>
                </a:solidFill>
                <a:latin typeface="+mn-lt"/>
                <a:ea typeface="+mj-ea"/>
              </a:rPr>
              <a:t>2) </a:t>
            </a:r>
            <a:r>
              <a:rPr kumimoji="0" lang="zh-CN" altLang="en-US" b="0" dirty="0">
                <a:solidFill>
                  <a:schemeClr val="accent2">
                    <a:lumMod val="50000"/>
                  </a:schemeClr>
                </a:solidFill>
                <a:latin typeface="+mn-lt"/>
                <a:ea typeface="+mj-ea"/>
              </a:rPr>
              <a:t>液体的特征：</a:t>
            </a:r>
            <a:r>
              <a:rPr kumimoji="0" lang="zh-CN" altLang="en-US" b="0" dirty="0">
                <a:latin typeface="+mn-lt"/>
                <a:ea typeface="+mj-ea"/>
              </a:rPr>
              <a:t>能自由流动和各向同性。有一定的体积但无一定的形状，可充满整个容器。“长程无序，短程有序”。液体分子间作用力显著，宏观上表现为不易压缩性。液体分子在平衡位置附近做振动和在液体内移动。不同液体，随着温度、压强的不同，定居时间不同。 </a:t>
            </a:r>
          </a:p>
        </p:txBody>
      </p:sp>
      <p:sp>
        <p:nvSpPr>
          <p:cNvPr id="7" name="Rectangle 6"/>
          <p:cNvSpPr>
            <a:spLocks noChangeArrowheads="1"/>
          </p:cNvSpPr>
          <p:nvPr/>
        </p:nvSpPr>
        <p:spPr bwMode="auto">
          <a:xfrm>
            <a:off x="1259632" y="116632"/>
            <a:ext cx="6751215" cy="762000"/>
          </a:xfrm>
          <a:prstGeom prst="rect">
            <a:avLst/>
          </a:prstGeom>
          <a:noFill/>
          <a:ln w="9525">
            <a:noFill/>
            <a:miter lim="800000"/>
            <a:headEnd/>
            <a:tailEnd/>
          </a:ln>
        </p:spPr>
        <p:txBody>
          <a:bodyPr anchor="ctr"/>
          <a:lstStyle/>
          <a:p>
            <a:pPr algn="ctr">
              <a:defRPr/>
            </a:pPr>
            <a:r>
              <a:rPr lang="en-US" altLang="zh-CN" sz="3200" dirty="0">
                <a:solidFill>
                  <a:srgbClr val="C00000"/>
                </a:solidFill>
                <a:latin typeface="+mn-lt"/>
                <a:ea typeface="+mj-ea"/>
                <a:cs typeface="Arial" panose="020B0604020202020204" pitchFamily="34" charset="0"/>
              </a:rPr>
              <a:t>3.5 	</a:t>
            </a:r>
            <a:r>
              <a:rPr lang="zh-CN" altLang="en-US" sz="3200" dirty="0">
                <a:solidFill>
                  <a:srgbClr val="C00000"/>
                </a:solidFill>
                <a:latin typeface="+mn-lt"/>
                <a:ea typeface="+mj-ea"/>
                <a:cs typeface="Arial" panose="020B0604020202020204" pitchFamily="34" charset="0"/>
              </a:rPr>
              <a:t>溶液与浓度表示法</a:t>
            </a:r>
          </a:p>
        </p:txBody>
      </p:sp>
      <p:sp>
        <p:nvSpPr>
          <p:cNvPr id="8" name="矩形 7"/>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9</a:t>
            </a:fld>
            <a:endParaRPr lang="en-US" altLang="zh-CN" sz="1400" dirty="0"/>
          </a:p>
        </p:txBody>
      </p:sp>
      <p:sp>
        <p:nvSpPr>
          <p:cNvPr id="3" name="矩形 2">
            <a:extLst>
              <a:ext uri="{FF2B5EF4-FFF2-40B4-BE49-F238E27FC236}">
                <a16:creationId xmlns:a16="http://schemas.microsoft.com/office/drawing/2014/main" id="{A58AD4FB-E84D-E74B-B54C-BB05C4983A17}"/>
              </a:ext>
            </a:extLst>
          </p:cNvPr>
          <p:cNvSpPr/>
          <p:nvPr/>
        </p:nvSpPr>
        <p:spPr>
          <a:xfrm>
            <a:off x="539552" y="1353059"/>
            <a:ext cx="2709396" cy="523220"/>
          </a:xfrm>
          <a:prstGeom prst="rect">
            <a:avLst/>
          </a:prstGeom>
        </p:spPr>
        <p:txBody>
          <a:bodyPr wrap="none">
            <a:spAutoFit/>
          </a:bodyPr>
          <a:lstStyle/>
          <a:p>
            <a:r>
              <a:rPr lang="zh-CN" altLang="en-US" sz="2800" b="0" dirty="0">
                <a:solidFill>
                  <a:srgbClr val="C00000"/>
                </a:solidFill>
                <a:latin typeface="Arial" panose="020B0604020202020204" pitchFamily="34" charset="0"/>
                <a:ea typeface="+mj-ea"/>
                <a:cs typeface="Arial" panose="020B0604020202020204" pitchFamily="34" charset="0"/>
              </a:rPr>
              <a:t>液体的基本性质</a:t>
            </a:r>
            <a:endParaRPr lang="zh-CN" altLang="en-US" sz="2800" b="0" dirty="0">
              <a:solidFill>
                <a:srgbClr val="C00000"/>
              </a:solidFill>
            </a:endParaRPr>
          </a:p>
        </p:txBody>
      </p:sp>
    </p:spTree>
  </p:cSld>
  <p:clrMapOvr>
    <a:masterClrMapping/>
  </p:clrMapOvr>
</p:sld>
</file>

<file path=ppt/theme/theme1.xml><?xml version="1.0" encoding="utf-8"?>
<a:theme xmlns:a="http://schemas.openxmlformats.org/drawingml/2006/main" name="template">
  <a:themeElements>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mmplate">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tm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m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m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m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m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m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17855</TotalTime>
  <Words>6047</Words>
  <Application>Microsoft Macintosh PowerPoint</Application>
  <PresentationFormat>全屏显示(4:3)</PresentationFormat>
  <Paragraphs>672</Paragraphs>
  <Slides>57</Slides>
  <Notes>19</Notes>
  <HiddenSlides>0</HiddenSlides>
  <MMClips>0</MMClips>
  <ScaleCrop>false</ScaleCrop>
  <HeadingPairs>
    <vt:vector size="8" baseType="variant">
      <vt:variant>
        <vt:lpstr>已用的字体</vt:lpstr>
      </vt:variant>
      <vt:variant>
        <vt:i4>5</vt:i4>
      </vt:variant>
      <vt:variant>
        <vt:lpstr>主题</vt:lpstr>
      </vt:variant>
      <vt:variant>
        <vt:i4>1</vt:i4>
      </vt:variant>
      <vt:variant>
        <vt:lpstr>嵌入 OLE 服务器</vt:lpstr>
      </vt:variant>
      <vt:variant>
        <vt:i4>1</vt:i4>
      </vt:variant>
      <vt:variant>
        <vt:lpstr>幻灯片标题</vt:lpstr>
      </vt:variant>
      <vt:variant>
        <vt:i4>57</vt:i4>
      </vt:variant>
    </vt:vector>
  </HeadingPairs>
  <TitlesOfParts>
    <vt:vector size="64" baseType="lpstr">
      <vt:lpstr>黑体</vt:lpstr>
      <vt:lpstr>宋体</vt:lpstr>
      <vt:lpstr>Arial</vt:lpstr>
      <vt:lpstr>Times New Roman</vt:lpstr>
      <vt:lpstr>Wingdings</vt:lpstr>
      <vt:lpstr>template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Dialysis</vt:lpstr>
      <vt:lpstr>PowerPoint 演示文稿</vt:lpstr>
      <vt:lpstr>PowerPoint 演示文稿</vt:lpstr>
      <vt:lpstr>PowerPoint 演示文稿</vt:lpstr>
      <vt:lpstr>PowerPoint 演示文稿</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MC SYSTEM</dc:creator>
  <cp:lastModifiedBy>wangbw@pku.edu.cn</cp:lastModifiedBy>
  <cp:revision>1048</cp:revision>
  <dcterms:created xsi:type="dcterms:W3CDTF">2011-09-04T13:48:08Z</dcterms:created>
  <dcterms:modified xsi:type="dcterms:W3CDTF">2022-10-16T12:56:28Z</dcterms:modified>
</cp:coreProperties>
</file>